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7" r:id="rId5"/>
  </p:sldMasterIdLst>
  <p:notesMasterIdLst>
    <p:notesMasterId r:id="rId17"/>
  </p:notesMasterIdLst>
  <p:sldIdLst>
    <p:sldId id="269" r:id="rId6"/>
    <p:sldId id="291" r:id="rId7"/>
    <p:sldId id="277" r:id="rId8"/>
    <p:sldId id="297" r:id="rId9"/>
    <p:sldId id="262" r:id="rId10"/>
    <p:sldId id="263" r:id="rId11"/>
    <p:sldId id="264" r:id="rId12"/>
    <p:sldId id="265" r:id="rId13"/>
    <p:sldId id="282" r:id="rId14"/>
    <p:sldId id="266" r:id="rId15"/>
    <p:sldId id="296" r:id="rId16"/>
  </p:sldIdLst>
  <p:sldSz cx="18288000" cy="10287000"/>
  <p:notesSz cx="6858000" cy="9144000"/>
  <p:embeddedFontLst>
    <p:embeddedFont>
      <p:font typeface="Aptos Bold" panose="020B0604020202020204" charset="0"/>
      <p:regular r:id="rId18"/>
      <p:bold r:id="rId19"/>
    </p:embeddedFont>
    <p:embeddedFont>
      <p:font typeface="Calibri (MS)" panose="020B0604020202020204" charset="0"/>
      <p:regular r:id="rId20"/>
    </p:embeddedFont>
    <p:embeddedFont>
      <p:font typeface="Calibri (MS) Bold" panose="020B0604020202020204" charset="0"/>
      <p:regular r:id="rId21"/>
      <p:bold r:id="rId22"/>
    </p:embeddedFont>
    <p:embeddedFont>
      <p:font typeface="Open Sans" panose="020B0606030504020204" pitchFamily="34" charset="0"/>
      <p:regular r:id="rId23"/>
      <p:bold r:id="rId24"/>
      <p:italic r:id="rId25"/>
      <p:boldItalic r:id="rId26"/>
    </p:embeddedFont>
    <p:embeddedFont>
      <p:font typeface="Open Sans Bold" panose="020B0806030504020204" charset="0"/>
      <p:regular r:id="rId27"/>
      <p:bold r:id="rId28"/>
    </p:embeddedFont>
    <p:embeddedFont>
      <p:font typeface="Roboto" panose="02000000000000000000" pitchFamily="2"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19EB97-3589-4DD0-82A0-1A8B4A337EF9}" v="7" dt="2025-06-17T14:29:46.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0" d="100"/>
          <a:sy n="50" d="100"/>
        </p:scale>
        <p:origin x="87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32" Type="http://schemas.openxmlformats.org/officeDocument/2006/relationships/font" Target="fonts/font15.fntdata"/><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hrazad Aboulossoud" userId="S::shahrazad.aboulossoud@aessenergy.it::f7e5570f-3d05-4454-8dbe-22a50909470a" providerId="AD" clId="Web-{22194C9A-6F15-0782-8090-8713B38C39FB}"/>
    <pc:docChg chg="modSld">
      <pc:chgData name="Shahrazad Aboulossoud" userId="S::shahrazad.aboulossoud@aessenergy.it::f7e5570f-3d05-4454-8dbe-22a50909470a" providerId="AD" clId="Web-{22194C9A-6F15-0782-8090-8713B38C39FB}" dt="2025-06-12T22:13:58.872" v="217" actId="1076"/>
      <pc:docMkLst>
        <pc:docMk/>
      </pc:docMkLst>
      <pc:sldChg chg="addSp modSp">
        <pc:chgData name="Shahrazad Aboulossoud" userId="S::shahrazad.aboulossoud@aessenergy.it::f7e5570f-3d05-4454-8dbe-22a50909470a" providerId="AD" clId="Web-{22194C9A-6F15-0782-8090-8713B38C39FB}" dt="2025-06-12T21:53:01.578" v="37" actId="1076"/>
        <pc:sldMkLst>
          <pc:docMk/>
          <pc:sldMk cId="0" sldId="257"/>
        </pc:sldMkLst>
      </pc:sldChg>
      <pc:sldChg chg="addSp">
        <pc:chgData name="Shahrazad Aboulossoud" userId="S::shahrazad.aboulossoud@aessenergy.it::f7e5570f-3d05-4454-8dbe-22a50909470a" providerId="AD" clId="Web-{22194C9A-6F15-0782-8090-8713B38C39FB}" dt="2025-06-12T21:44:34.919" v="16"/>
        <pc:sldMkLst>
          <pc:docMk/>
          <pc:sldMk cId="0" sldId="258"/>
        </pc:sldMkLst>
      </pc:sldChg>
      <pc:sldChg chg="modSp">
        <pc:chgData name="Shahrazad Aboulossoud" userId="S::shahrazad.aboulossoud@aessenergy.it::f7e5570f-3d05-4454-8dbe-22a50909470a" providerId="AD" clId="Web-{22194C9A-6F15-0782-8090-8713B38C39FB}" dt="2025-06-12T22:04:46.864" v="134" actId="1076"/>
        <pc:sldMkLst>
          <pc:docMk/>
          <pc:sldMk cId="0" sldId="259"/>
        </pc:sldMkLst>
      </pc:sldChg>
      <pc:sldChg chg="addSp">
        <pc:chgData name="Shahrazad Aboulossoud" userId="S::shahrazad.aboulossoud@aessenergy.it::f7e5570f-3d05-4454-8dbe-22a50909470a" providerId="AD" clId="Web-{22194C9A-6F15-0782-8090-8713B38C39FB}" dt="2025-06-12T21:44:12.605" v="11"/>
        <pc:sldMkLst>
          <pc:docMk/>
          <pc:sldMk cId="0" sldId="262"/>
        </pc:sldMkLst>
        <pc:spChg chg="add">
          <ac:chgData name="Shahrazad Aboulossoud" userId="S::shahrazad.aboulossoud@aessenergy.it::f7e5570f-3d05-4454-8dbe-22a50909470a" providerId="AD" clId="Web-{22194C9A-6F15-0782-8090-8713B38C39FB}" dt="2025-06-12T21:44:12.605" v="11"/>
          <ac:spMkLst>
            <pc:docMk/>
            <pc:sldMk cId="0" sldId="262"/>
            <ac:spMk id="7" creationId="{FD131066-17F9-4524-7D90-5BF6744F83B3}"/>
          </ac:spMkLst>
        </pc:spChg>
      </pc:sldChg>
      <pc:sldChg chg="addSp delSp modSp">
        <pc:chgData name="Shahrazad Aboulossoud" userId="S::shahrazad.aboulossoud@aessenergy.it::f7e5570f-3d05-4454-8dbe-22a50909470a" providerId="AD" clId="Web-{22194C9A-6F15-0782-8090-8713B38C39FB}" dt="2025-06-12T22:01:05.608" v="110" actId="20577"/>
        <pc:sldMkLst>
          <pc:docMk/>
          <pc:sldMk cId="0" sldId="263"/>
        </pc:sldMkLst>
        <pc:spChg chg="mod">
          <ac:chgData name="Shahrazad Aboulossoud" userId="S::shahrazad.aboulossoud@aessenergy.it::f7e5570f-3d05-4454-8dbe-22a50909470a" providerId="AD" clId="Web-{22194C9A-6F15-0782-8090-8713B38C39FB}" dt="2025-06-12T22:01:05.608" v="110" actId="20577"/>
          <ac:spMkLst>
            <pc:docMk/>
            <pc:sldMk cId="0" sldId="263"/>
            <ac:spMk id="5" creationId="{00000000-0000-0000-0000-000000000000}"/>
          </ac:spMkLst>
        </pc:spChg>
      </pc:sldChg>
      <pc:sldChg chg="modSp">
        <pc:chgData name="Shahrazad Aboulossoud" userId="S::shahrazad.aboulossoud@aessenergy.it::f7e5570f-3d05-4454-8dbe-22a50909470a" providerId="AD" clId="Web-{22194C9A-6F15-0782-8090-8713B38C39FB}" dt="2025-06-12T22:01:34.109" v="113" actId="20577"/>
        <pc:sldMkLst>
          <pc:docMk/>
          <pc:sldMk cId="0" sldId="264"/>
        </pc:sldMkLst>
        <pc:spChg chg="mod">
          <ac:chgData name="Shahrazad Aboulossoud" userId="S::shahrazad.aboulossoud@aessenergy.it::f7e5570f-3d05-4454-8dbe-22a50909470a" providerId="AD" clId="Web-{22194C9A-6F15-0782-8090-8713B38C39FB}" dt="2025-06-12T22:01:34.109" v="113" actId="20577"/>
          <ac:spMkLst>
            <pc:docMk/>
            <pc:sldMk cId="0" sldId="264"/>
            <ac:spMk id="3" creationId="{00000000-0000-0000-0000-000000000000}"/>
          </ac:spMkLst>
        </pc:spChg>
      </pc:sldChg>
      <pc:sldChg chg="modSp">
        <pc:chgData name="Shahrazad Aboulossoud" userId="S::shahrazad.aboulossoud@aessenergy.it::f7e5570f-3d05-4454-8dbe-22a50909470a" providerId="AD" clId="Web-{22194C9A-6F15-0782-8090-8713B38C39FB}" dt="2025-06-12T22:01:43.171" v="115" actId="20577"/>
        <pc:sldMkLst>
          <pc:docMk/>
          <pc:sldMk cId="0" sldId="265"/>
        </pc:sldMkLst>
        <pc:spChg chg="mod">
          <ac:chgData name="Shahrazad Aboulossoud" userId="S::shahrazad.aboulossoud@aessenergy.it::f7e5570f-3d05-4454-8dbe-22a50909470a" providerId="AD" clId="Web-{22194C9A-6F15-0782-8090-8713B38C39FB}" dt="2025-06-12T22:01:43.171" v="115" actId="20577"/>
          <ac:spMkLst>
            <pc:docMk/>
            <pc:sldMk cId="0" sldId="265"/>
            <ac:spMk id="3" creationId="{00000000-0000-0000-0000-000000000000}"/>
          </ac:spMkLst>
        </pc:spChg>
      </pc:sldChg>
      <pc:sldChg chg="addSp">
        <pc:chgData name="Shahrazad Aboulossoud" userId="S::shahrazad.aboulossoud@aessenergy.it::f7e5570f-3d05-4454-8dbe-22a50909470a" providerId="AD" clId="Web-{22194C9A-6F15-0782-8090-8713B38C39FB}" dt="2025-06-12T21:44:22.481" v="14"/>
        <pc:sldMkLst>
          <pc:docMk/>
          <pc:sldMk cId="0" sldId="266"/>
        </pc:sldMkLst>
        <pc:spChg chg="add">
          <ac:chgData name="Shahrazad Aboulossoud" userId="S::shahrazad.aboulossoud@aessenergy.it::f7e5570f-3d05-4454-8dbe-22a50909470a" providerId="AD" clId="Web-{22194C9A-6F15-0782-8090-8713B38C39FB}" dt="2025-06-12T21:44:22.481" v="14"/>
          <ac:spMkLst>
            <pc:docMk/>
            <pc:sldMk cId="0" sldId="266"/>
            <ac:spMk id="5" creationId="{8F956F10-A196-6A28-C282-39C6304B02A3}"/>
          </ac:spMkLst>
        </pc:spChg>
      </pc:sldChg>
      <pc:sldChg chg="delSp modSp">
        <pc:chgData name="Shahrazad Aboulossoud" userId="S::shahrazad.aboulossoud@aessenergy.it::f7e5570f-3d05-4454-8dbe-22a50909470a" providerId="AD" clId="Web-{22194C9A-6F15-0782-8090-8713B38C39FB}" dt="2025-06-12T21:45:20.904" v="21"/>
        <pc:sldMkLst>
          <pc:docMk/>
          <pc:sldMk cId="2286558886" sldId="269"/>
        </pc:sldMkLst>
        <pc:spChg chg="mod">
          <ac:chgData name="Shahrazad Aboulossoud" userId="S::shahrazad.aboulossoud@aessenergy.it::f7e5570f-3d05-4454-8dbe-22a50909470a" providerId="AD" clId="Web-{22194C9A-6F15-0782-8090-8713B38C39FB}" dt="2025-06-12T21:43:09.541" v="2" actId="20577"/>
          <ac:spMkLst>
            <pc:docMk/>
            <pc:sldMk cId="2286558886" sldId="269"/>
            <ac:spMk id="3" creationId="{328C70BC-7C5A-FE0E-94A8-F48C9C6BC6AE}"/>
          </ac:spMkLst>
        </pc:spChg>
        <pc:spChg chg="mod">
          <ac:chgData name="Shahrazad Aboulossoud" userId="S::shahrazad.aboulossoud@aessenergy.it::f7e5570f-3d05-4454-8dbe-22a50909470a" providerId="AD" clId="Web-{22194C9A-6F15-0782-8090-8713B38C39FB}" dt="2025-06-12T21:43:35.011" v="6" actId="20577"/>
          <ac:spMkLst>
            <pc:docMk/>
            <pc:sldMk cId="2286558886" sldId="269"/>
            <ac:spMk id="4" creationId="{00000000-0000-0000-0000-000000000000}"/>
          </ac:spMkLst>
        </pc:spChg>
      </pc:sldChg>
      <pc:sldChg chg="addSp modSp">
        <pc:chgData name="Shahrazad Aboulossoud" userId="S::shahrazad.aboulossoud@aessenergy.it::f7e5570f-3d05-4454-8dbe-22a50909470a" providerId="AD" clId="Web-{22194C9A-6F15-0782-8090-8713B38C39FB}" dt="2025-06-12T21:58:39.791" v="95" actId="20577"/>
        <pc:sldMkLst>
          <pc:docMk/>
          <pc:sldMk cId="1086477870" sldId="277"/>
        </pc:sldMkLst>
        <pc:spChg chg="add">
          <ac:chgData name="Shahrazad Aboulossoud" userId="S::shahrazad.aboulossoud@aessenergy.it::f7e5570f-3d05-4454-8dbe-22a50909470a" providerId="AD" clId="Web-{22194C9A-6F15-0782-8090-8713B38C39FB}" dt="2025-06-12T21:43:52.683" v="8"/>
          <ac:spMkLst>
            <pc:docMk/>
            <pc:sldMk cId="1086477870" sldId="277"/>
            <ac:spMk id="3" creationId="{49A8D7F5-7CB7-5667-BDE3-C602CE95F0F1}"/>
          </ac:spMkLst>
        </pc:spChg>
        <pc:spChg chg="mod">
          <ac:chgData name="Shahrazad Aboulossoud" userId="S::shahrazad.aboulossoud@aessenergy.it::f7e5570f-3d05-4454-8dbe-22a50909470a" providerId="AD" clId="Web-{22194C9A-6F15-0782-8090-8713B38C39FB}" dt="2025-06-12T21:57:40.649" v="83" actId="20577"/>
          <ac:spMkLst>
            <pc:docMk/>
            <pc:sldMk cId="1086477870" sldId="277"/>
            <ac:spMk id="8" creationId="{BFEA8219-D9B3-AC7F-213A-168D38E00576}"/>
          </ac:spMkLst>
        </pc:spChg>
        <pc:spChg chg="mod">
          <ac:chgData name="Shahrazad Aboulossoud" userId="S::shahrazad.aboulossoud@aessenergy.it::f7e5570f-3d05-4454-8dbe-22a50909470a" providerId="AD" clId="Web-{22194C9A-6F15-0782-8090-8713B38C39FB}" dt="2025-06-12T21:58:30.260" v="92" actId="20577"/>
          <ac:spMkLst>
            <pc:docMk/>
            <pc:sldMk cId="1086477870" sldId="277"/>
            <ac:spMk id="9" creationId="{1AC127B6-B526-6363-6E8A-F84A59157B58}"/>
          </ac:spMkLst>
        </pc:spChg>
        <pc:spChg chg="mod">
          <ac:chgData name="Shahrazad Aboulossoud" userId="S::shahrazad.aboulossoud@aessenergy.it::f7e5570f-3d05-4454-8dbe-22a50909470a" providerId="AD" clId="Web-{22194C9A-6F15-0782-8090-8713B38C39FB}" dt="2025-06-12T21:58:39.791" v="95" actId="20577"/>
          <ac:spMkLst>
            <pc:docMk/>
            <pc:sldMk cId="1086477870" sldId="277"/>
            <ac:spMk id="10" creationId="{BF71AC39-B3D8-F9FC-DA44-C456F6F33D89}"/>
          </ac:spMkLst>
        </pc:spChg>
      </pc:sldChg>
      <pc:sldChg chg="addSp delSp modSp">
        <pc:chgData name="Shahrazad Aboulossoud" userId="S::shahrazad.aboulossoud@aessenergy.it::f7e5570f-3d05-4454-8dbe-22a50909470a" providerId="AD" clId="Web-{22194C9A-6F15-0782-8090-8713B38C39FB}" dt="2025-06-12T22:13:58.872" v="217" actId="1076"/>
        <pc:sldMkLst>
          <pc:docMk/>
          <pc:sldMk cId="1308333745" sldId="282"/>
        </pc:sldMkLst>
        <pc:spChg chg="mod">
          <ac:chgData name="Shahrazad Aboulossoud" userId="S::shahrazad.aboulossoud@aessenergy.it::f7e5570f-3d05-4454-8dbe-22a50909470a" providerId="AD" clId="Web-{22194C9A-6F15-0782-8090-8713B38C39FB}" dt="2025-06-12T22:03:24.331" v="129" actId="1076"/>
          <ac:spMkLst>
            <pc:docMk/>
            <pc:sldMk cId="1308333745" sldId="282"/>
            <ac:spMk id="4" creationId="{A15F3FCF-6DDB-CD71-E160-16A1819C12D2}"/>
          </ac:spMkLst>
        </pc:spChg>
        <pc:spChg chg="mod">
          <ac:chgData name="Shahrazad Aboulossoud" userId="S::shahrazad.aboulossoud@aessenergy.it::f7e5570f-3d05-4454-8dbe-22a50909470a" providerId="AD" clId="Web-{22194C9A-6F15-0782-8090-8713B38C39FB}" dt="2025-06-12T22:13:14.152" v="210" actId="1076"/>
          <ac:spMkLst>
            <pc:docMk/>
            <pc:sldMk cId="1308333745" sldId="282"/>
            <ac:spMk id="5" creationId="{463A8C37-C8C7-6C1D-BB15-DFA090339CAC}"/>
          </ac:spMkLst>
        </pc:spChg>
        <pc:spChg chg="mod">
          <ac:chgData name="Shahrazad Aboulossoud" userId="S::shahrazad.aboulossoud@aessenergy.it::f7e5570f-3d05-4454-8dbe-22a50909470a" providerId="AD" clId="Web-{22194C9A-6F15-0782-8090-8713B38C39FB}" dt="2025-06-12T22:13:58.872" v="217" actId="1076"/>
          <ac:spMkLst>
            <pc:docMk/>
            <pc:sldMk cId="1308333745" sldId="282"/>
            <ac:spMk id="6" creationId="{9EAF7104-9DFD-B6E7-BE76-30493D47553B}"/>
          </ac:spMkLst>
        </pc:spChg>
        <pc:spChg chg="add mod">
          <ac:chgData name="Shahrazad Aboulossoud" userId="S::shahrazad.aboulossoud@aessenergy.it::f7e5570f-3d05-4454-8dbe-22a50909470a" providerId="AD" clId="Web-{22194C9A-6F15-0782-8090-8713B38C39FB}" dt="2025-06-12T21:44:10.934" v="10" actId="20577"/>
          <ac:spMkLst>
            <pc:docMk/>
            <pc:sldMk cId="1308333745" sldId="282"/>
            <ac:spMk id="8" creationId="{2592D46E-5246-211F-B4F0-D5DAB71F0175}"/>
          </ac:spMkLst>
        </pc:spChg>
      </pc:sldChg>
      <pc:sldChg chg="addSp modSp">
        <pc:chgData name="Shahrazad Aboulossoud" userId="S::shahrazad.aboulossoud@aessenergy.it::f7e5570f-3d05-4454-8dbe-22a50909470a" providerId="AD" clId="Web-{22194C9A-6F15-0782-8090-8713B38C39FB}" dt="2025-06-12T21:56:46.053" v="73"/>
        <pc:sldMkLst>
          <pc:docMk/>
          <pc:sldMk cId="0" sldId="291"/>
        </pc:sldMkLst>
        <pc:spChg chg="mod">
          <ac:chgData name="Shahrazad Aboulossoud" userId="S::shahrazad.aboulossoud@aessenergy.it::f7e5570f-3d05-4454-8dbe-22a50909470a" providerId="AD" clId="Web-{22194C9A-6F15-0782-8090-8713B38C39FB}" dt="2025-06-12T21:54:24.065" v="55" actId="14100"/>
          <ac:spMkLst>
            <pc:docMk/>
            <pc:sldMk cId="0" sldId="291"/>
            <ac:spMk id="5" creationId="{00000000-0000-0000-0000-000000000000}"/>
          </ac:spMkLst>
        </pc:spChg>
        <pc:spChg chg="mod">
          <ac:chgData name="Shahrazad Aboulossoud" userId="S::shahrazad.aboulossoud@aessenergy.it::f7e5570f-3d05-4454-8dbe-22a50909470a" providerId="AD" clId="Web-{22194C9A-6F15-0782-8090-8713B38C39FB}" dt="2025-06-12T21:55:31.911" v="66" actId="1076"/>
          <ac:spMkLst>
            <pc:docMk/>
            <pc:sldMk cId="0" sldId="291"/>
            <ac:spMk id="6" creationId="{00000000-0000-0000-0000-000000000000}"/>
          </ac:spMkLst>
        </pc:spChg>
        <pc:spChg chg="mod">
          <ac:chgData name="Shahrazad Aboulossoud" userId="S::shahrazad.aboulossoud@aessenergy.it::f7e5570f-3d05-4454-8dbe-22a50909470a" providerId="AD" clId="Web-{22194C9A-6F15-0782-8090-8713B38C39FB}" dt="2025-06-12T21:56:46.053" v="73"/>
          <ac:spMkLst>
            <pc:docMk/>
            <pc:sldMk cId="0" sldId="291"/>
            <ac:spMk id="7" creationId="{00000000-0000-0000-0000-000000000000}"/>
          </ac:spMkLst>
        </pc:spChg>
        <pc:spChg chg="mod">
          <ac:chgData name="Shahrazad Aboulossoud" userId="S::shahrazad.aboulossoud@aessenergy.it::f7e5570f-3d05-4454-8dbe-22a50909470a" providerId="AD" clId="Web-{22194C9A-6F15-0782-8090-8713B38C39FB}" dt="2025-06-12T21:56:11.506" v="70" actId="1076"/>
          <ac:spMkLst>
            <pc:docMk/>
            <pc:sldMk cId="0" sldId="291"/>
            <ac:spMk id="8" creationId="{00000000-0000-0000-0000-000000000000}"/>
          </ac:spMkLst>
        </pc:spChg>
        <pc:spChg chg="mod">
          <ac:chgData name="Shahrazad Aboulossoud" userId="S::shahrazad.aboulossoud@aessenergy.it::f7e5570f-3d05-4454-8dbe-22a50909470a" providerId="AD" clId="Web-{22194C9A-6F15-0782-8090-8713B38C39FB}" dt="2025-06-12T21:56:03.099" v="69" actId="1076"/>
          <ac:spMkLst>
            <pc:docMk/>
            <pc:sldMk cId="0" sldId="291"/>
            <ac:spMk id="9" creationId="{00000000-0000-0000-0000-000000000000}"/>
          </ac:spMkLst>
        </pc:spChg>
        <pc:spChg chg="mod">
          <ac:chgData name="Shahrazad Aboulossoud" userId="S::shahrazad.aboulossoud@aessenergy.it::f7e5570f-3d05-4454-8dbe-22a50909470a" providerId="AD" clId="Web-{22194C9A-6F15-0782-8090-8713B38C39FB}" dt="2025-06-12T21:55:54.739" v="68" actId="1076"/>
          <ac:spMkLst>
            <pc:docMk/>
            <pc:sldMk cId="0" sldId="291"/>
            <ac:spMk id="10" creationId="{00000000-0000-0000-0000-000000000000}"/>
          </ac:spMkLst>
        </pc:spChg>
        <pc:spChg chg="mod">
          <ac:chgData name="Shahrazad Aboulossoud" userId="S::shahrazad.aboulossoud@aessenergy.it::f7e5570f-3d05-4454-8dbe-22a50909470a" providerId="AD" clId="Web-{22194C9A-6F15-0782-8090-8713B38C39FB}" dt="2025-06-12T21:55:40.239" v="67" actId="1076"/>
          <ac:spMkLst>
            <pc:docMk/>
            <pc:sldMk cId="0" sldId="291"/>
            <ac:spMk id="11" creationId="{00000000-0000-0000-0000-000000000000}"/>
          </ac:spMkLst>
        </pc:spChg>
        <pc:spChg chg="add">
          <ac:chgData name="Shahrazad Aboulossoud" userId="S::shahrazad.aboulossoud@aessenergy.it::f7e5570f-3d05-4454-8dbe-22a50909470a" providerId="AD" clId="Web-{22194C9A-6F15-0782-8090-8713B38C39FB}" dt="2025-06-12T21:43:50.636" v="7"/>
          <ac:spMkLst>
            <pc:docMk/>
            <pc:sldMk cId="0" sldId="291"/>
            <ac:spMk id="14" creationId="{40E8195B-5FF1-2B7E-7D7A-C3B5EBD7D1D9}"/>
          </ac:spMkLst>
        </pc:spChg>
      </pc:sldChg>
      <pc:sldChg chg="delSp modSp">
        <pc:chgData name="Shahrazad Aboulossoud" userId="S::shahrazad.aboulossoud@aessenergy.it::f7e5570f-3d05-4454-8dbe-22a50909470a" providerId="AD" clId="Web-{22194C9A-6F15-0782-8090-8713B38C39FB}" dt="2025-06-12T22:01:55.984" v="117" actId="1076"/>
        <pc:sldMkLst>
          <pc:docMk/>
          <pc:sldMk cId="474128010" sldId="296"/>
        </pc:sldMkLst>
        <pc:spChg chg="mod">
          <ac:chgData name="Shahrazad Aboulossoud" userId="S::shahrazad.aboulossoud@aessenergy.it::f7e5570f-3d05-4454-8dbe-22a50909470a" providerId="AD" clId="Web-{22194C9A-6F15-0782-8090-8713B38C39FB}" dt="2025-06-12T22:01:55.984" v="117" actId="1076"/>
          <ac:spMkLst>
            <pc:docMk/>
            <pc:sldMk cId="474128010" sldId="296"/>
            <ac:spMk id="10" creationId="{6C13818E-6659-0E21-44B4-97E3A3F296BF}"/>
          </ac:spMkLst>
        </pc:spChg>
      </pc:sldChg>
    </pc:docChg>
  </pc:docChgLst>
  <pc:docChgLst>
    <pc:chgData name="Shahrazad Aboulossoud" userId="S::shahrazad.aboulossoud@aessenergy.it::f7e5570f-3d05-4454-8dbe-22a50909470a" providerId="AD" clId="Web-{F0E77C07-CC62-9050-BD2E-CBE884DC81E2}"/>
    <pc:docChg chg="modSld">
      <pc:chgData name="Shahrazad Aboulossoud" userId="S::shahrazad.aboulossoud@aessenergy.it::f7e5570f-3d05-4454-8dbe-22a50909470a" providerId="AD" clId="Web-{F0E77C07-CC62-9050-BD2E-CBE884DC81E2}" dt="2025-06-15T19:39:13.804" v="73" actId="20577"/>
      <pc:docMkLst>
        <pc:docMk/>
      </pc:docMkLst>
      <pc:sldChg chg="modSp">
        <pc:chgData name="Shahrazad Aboulossoud" userId="S::shahrazad.aboulossoud@aessenergy.it::f7e5570f-3d05-4454-8dbe-22a50909470a" providerId="AD" clId="Web-{F0E77C07-CC62-9050-BD2E-CBE884DC81E2}" dt="2025-06-15T19:35:16.812" v="17" actId="20577"/>
        <pc:sldMkLst>
          <pc:docMk/>
          <pc:sldMk cId="0" sldId="263"/>
        </pc:sldMkLst>
        <pc:spChg chg="mod">
          <ac:chgData name="Shahrazad Aboulossoud" userId="S::shahrazad.aboulossoud@aessenergy.it::f7e5570f-3d05-4454-8dbe-22a50909470a" providerId="AD" clId="Web-{F0E77C07-CC62-9050-BD2E-CBE884DC81E2}" dt="2025-06-15T19:35:16.812" v="17" actId="20577"/>
          <ac:spMkLst>
            <pc:docMk/>
            <pc:sldMk cId="0" sldId="263"/>
            <ac:spMk id="5" creationId="{00000000-0000-0000-0000-000000000000}"/>
          </ac:spMkLst>
        </pc:spChg>
      </pc:sldChg>
      <pc:sldChg chg="modSp">
        <pc:chgData name="Shahrazad Aboulossoud" userId="S::shahrazad.aboulossoud@aessenergy.it::f7e5570f-3d05-4454-8dbe-22a50909470a" providerId="AD" clId="Web-{F0E77C07-CC62-9050-BD2E-CBE884DC81E2}" dt="2025-06-15T19:36:27.096" v="40" actId="20577"/>
        <pc:sldMkLst>
          <pc:docMk/>
          <pc:sldMk cId="0" sldId="264"/>
        </pc:sldMkLst>
        <pc:spChg chg="mod">
          <ac:chgData name="Shahrazad Aboulossoud" userId="S::shahrazad.aboulossoud@aessenergy.it::f7e5570f-3d05-4454-8dbe-22a50909470a" providerId="AD" clId="Web-{F0E77C07-CC62-9050-BD2E-CBE884DC81E2}" dt="2025-06-15T19:36:27.096" v="40" actId="20577"/>
          <ac:spMkLst>
            <pc:docMk/>
            <pc:sldMk cId="0" sldId="264"/>
            <ac:spMk id="3" creationId="{00000000-0000-0000-0000-000000000000}"/>
          </ac:spMkLst>
        </pc:spChg>
      </pc:sldChg>
      <pc:sldChg chg="modSp">
        <pc:chgData name="Shahrazad Aboulossoud" userId="S::shahrazad.aboulossoud@aessenergy.it::f7e5570f-3d05-4454-8dbe-22a50909470a" providerId="AD" clId="Web-{F0E77C07-CC62-9050-BD2E-CBE884DC81E2}" dt="2025-06-15T19:37:09.128" v="48" actId="20577"/>
        <pc:sldMkLst>
          <pc:docMk/>
          <pc:sldMk cId="0" sldId="266"/>
        </pc:sldMkLst>
        <pc:spChg chg="mod">
          <ac:chgData name="Shahrazad Aboulossoud" userId="S::shahrazad.aboulossoud@aessenergy.it::f7e5570f-3d05-4454-8dbe-22a50909470a" providerId="AD" clId="Web-{F0E77C07-CC62-9050-BD2E-CBE884DC81E2}" dt="2025-06-15T19:37:02.331" v="44" actId="14100"/>
          <ac:spMkLst>
            <pc:docMk/>
            <pc:sldMk cId="0" sldId="266"/>
            <ac:spMk id="2" creationId="{00000000-0000-0000-0000-000000000000}"/>
          </ac:spMkLst>
        </pc:spChg>
        <pc:spChg chg="mod">
          <ac:chgData name="Shahrazad Aboulossoud" userId="S::shahrazad.aboulossoud@aessenergy.it::f7e5570f-3d05-4454-8dbe-22a50909470a" providerId="AD" clId="Web-{F0E77C07-CC62-9050-BD2E-CBE884DC81E2}" dt="2025-06-15T19:37:09.128" v="48" actId="20577"/>
          <ac:spMkLst>
            <pc:docMk/>
            <pc:sldMk cId="0" sldId="266"/>
            <ac:spMk id="3" creationId="{00000000-0000-0000-0000-000000000000}"/>
          </ac:spMkLst>
        </pc:spChg>
      </pc:sldChg>
      <pc:sldChg chg="modSp">
        <pc:chgData name="Shahrazad Aboulossoud" userId="S::shahrazad.aboulossoud@aessenergy.it::f7e5570f-3d05-4454-8dbe-22a50909470a" providerId="AD" clId="Web-{F0E77C07-CC62-9050-BD2E-CBE884DC81E2}" dt="2025-06-15T19:37:50.083" v="67" actId="20577"/>
        <pc:sldMkLst>
          <pc:docMk/>
          <pc:sldMk cId="1086477870" sldId="277"/>
        </pc:sldMkLst>
        <pc:spChg chg="mod">
          <ac:chgData name="Shahrazad Aboulossoud" userId="S::shahrazad.aboulossoud@aessenergy.it::f7e5570f-3d05-4454-8dbe-22a50909470a" providerId="AD" clId="Web-{F0E77C07-CC62-9050-BD2E-CBE884DC81E2}" dt="2025-06-15T19:37:50.083" v="67" actId="20577"/>
          <ac:spMkLst>
            <pc:docMk/>
            <pc:sldMk cId="1086477870" sldId="277"/>
            <ac:spMk id="10" creationId="{BF71AC39-B3D8-F9FC-DA44-C456F6F33D89}"/>
          </ac:spMkLst>
        </pc:spChg>
      </pc:sldChg>
      <pc:sldChg chg="modSp">
        <pc:chgData name="Shahrazad Aboulossoud" userId="S::shahrazad.aboulossoud@aessenergy.it::f7e5570f-3d05-4454-8dbe-22a50909470a" providerId="AD" clId="Web-{F0E77C07-CC62-9050-BD2E-CBE884DC81E2}" dt="2025-06-15T19:39:13.804" v="73" actId="20577"/>
        <pc:sldMkLst>
          <pc:docMk/>
          <pc:sldMk cId="1308333745" sldId="282"/>
        </pc:sldMkLst>
        <pc:spChg chg="mod">
          <ac:chgData name="Shahrazad Aboulossoud" userId="S::shahrazad.aboulossoud@aessenergy.it::f7e5570f-3d05-4454-8dbe-22a50909470a" providerId="AD" clId="Web-{F0E77C07-CC62-9050-BD2E-CBE884DC81E2}" dt="2025-06-15T19:39:13.804" v="73" actId="20577"/>
          <ac:spMkLst>
            <pc:docMk/>
            <pc:sldMk cId="1308333745" sldId="282"/>
            <ac:spMk id="6" creationId="{9EAF7104-9DFD-B6E7-BE76-30493D47553B}"/>
          </ac:spMkLst>
        </pc:spChg>
      </pc:sldChg>
    </pc:docChg>
  </pc:docChgLst>
  <pc:docChgLst>
    <pc:chgData name="Shahrazad Aboulossoud" userId="S::shahrazad.aboulossoud@aessenergy.it::f7e5570f-3d05-4454-8dbe-22a50909470a" providerId="AD" clId="Web-{9442DBF0-0D12-2989-9CA4-348C014E67F1}"/>
    <pc:docChg chg="modSld">
      <pc:chgData name="Shahrazad Aboulossoud" userId="S::shahrazad.aboulossoud@aessenergy.it::f7e5570f-3d05-4454-8dbe-22a50909470a" providerId="AD" clId="Web-{9442DBF0-0D12-2989-9CA4-348C014E67F1}" dt="2025-06-16T08:03:06.571" v="0" actId="1076"/>
      <pc:docMkLst>
        <pc:docMk/>
      </pc:docMkLst>
      <pc:sldChg chg="modSp">
        <pc:chgData name="Shahrazad Aboulossoud" userId="S::shahrazad.aboulossoud@aessenergy.it::f7e5570f-3d05-4454-8dbe-22a50909470a" providerId="AD" clId="Web-{9442DBF0-0D12-2989-9CA4-348C014E67F1}" dt="2025-06-16T08:03:06.571" v="0" actId="1076"/>
        <pc:sldMkLst>
          <pc:docMk/>
          <pc:sldMk cId="1308333745" sldId="282"/>
        </pc:sldMkLst>
        <pc:spChg chg="mod">
          <ac:chgData name="Shahrazad Aboulossoud" userId="S::shahrazad.aboulossoud@aessenergy.it::f7e5570f-3d05-4454-8dbe-22a50909470a" providerId="AD" clId="Web-{9442DBF0-0D12-2989-9CA4-348C014E67F1}" dt="2025-06-16T08:03:06.571" v="0" actId="1076"/>
          <ac:spMkLst>
            <pc:docMk/>
            <pc:sldMk cId="1308333745" sldId="282"/>
            <ac:spMk id="6" creationId="{9EAF7104-9DFD-B6E7-BE76-30493D47553B}"/>
          </ac:spMkLst>
        </pc:spChg>
      </pc:sldChg>
    </pc:docChg>
  </pc:docChgLst>
  <pc:docChgLst>
    <pc:chgData name="Shahrazad Aboulossoud" userId="S::shahrazad.aboulossoud@aessenergy.it::f7e5570f-3d05-4454-8dbe-22a50909470a" providerId="AD" clId="Web-{062C9692-1FB2-E52D-8121-ABC7D2A278FF}"/>
    <pc:docChg chg="modSld">
      <pc:chgData name="Shahrazad Aboulossoud" userId="S::shahrazad.aboulossoud@aessenergy.it::f7e5570f-3d05-4454-8dbe-22a50909470a" providerId="AD" clId="Web-{062C9692-1FB2-E52D-8121-ABC7D2A278FF}" dt="2025-06-13T15:16:11.589" v="46" actId="1076"/>
      <pc:docMkLst>
        <pc:docMk/>
      </pc:docMkLst>
      <pc:sldChg chg="modSp">
        <pc:chgData name="Shahrazad Aboulossoud" userId="S::shahrazad.aboulossoud@aessenergy.it::f7e5570f-3d05-4454-8dbe-22a50909470a" providerId="AD" clId="Web-{062C9692-1FB2-E52D-8121-ABC7D2A278FF}" dt="2025-06-13T13:33:06.980" v="2" actId="20577"/>
        <pc:sldMkLst>
          <pc:docMk/>
          <pc:sldMk cId="0" sldId="265"/>
        </pc:sldMkLst>
        <pc:spChg chg="mod">
          <ac:chgData name="Shahrazad Aboulossoud" userId="S::shahrazad.aboulossoud@aessenergy.it::f7e5570f-3d05-4454-8dbe-22a50909470a" providerId="AD" clId="Web-{062C9692-1FB2-E52D-8121-ABC7D2A278FF}" dt="2025-06-13T13:33:06.980" v="2" actId="20577"/>
          <ac:spMkLst>
            <pc:docMk/>
            <pc:sldMk cId="0" sldId="265"/>
            <ac:spMk id="3" creationId="{00000000-0000-0000-0000-000000000000}"/>
          </ac:spMkLst>
        </pc:spChg>
      </pc:sldChg>
      <pc:sldChg chg="modSp">
        <pc:chgData name="Shahrazad Aboulossoud" userId="S::shahrazad.aboulossoud@aessenergy.it::f7e5570f-3d05-4454-8dbe-22a50909470a" providerId="AD" clId="Web-{062C9692-1FB2-E52D-8121-ABC7D2A278FF}" dt="2025-06-13T15:16:11.589" v="46" actId="1076"/>
        <pc:sldMkLst>
          <pc:docMk/>
          <pc:sldMk cId="1308333745" sldId="282"/>
        </pc:sldMkLst>
        <pc:spChg chg="mod">
          <ac:chgData name="Shahrazad Aboulossoud" userId="S::shahrazad.aboulossoud@aessenergy.it::f7e5570f-3d05-4454-8dbe-22a50909470a" providerId="AD" clId="Web-{062C9692-1FB2-E52D-8121-ABC7D2A278FF}" dt="2025-06-13T15:16:03.573" v="45" actId="1076"/>
          <ac:spMkLst>
            <pc:docMk/>
            <pc:sldMk cId="1308333745" sldId="282"/>
            <ac:spMk id="5" creationId="{463A8C37-C8C7-6C1D-BB15-DFA090339CAC}"/>
          </ac:spMkLst>
        </pc:spChg>
        <pc:spChg chg="mod">
          <ac:chgData name="Shahrazad Aboulossoud" userId="S::shahrazad.aboulossoud@aessenergy.it::f7e5570f-3d05-4454-8dbe-22a50909470a" providerId="AD" clId="Web-{062C9692-1FB2-E52D-8121-ABC7D2A278FF}" dt="2025-06-13T15:16:11.589" v="46" actId="1076"/>
          <ac:spMkLst>
            <pc:docMk/>
            <pc:sldMk cId="1308333745" sldId="282"/>
            <ac:spMk id="6" creationId="{9EAF7104-9DFD-B6E7-BE76-30493D47553B}"/>
          </ac:spMkLst>
        </pc:spChg>
      </pc:sldChg>
    </pc:docChg>
  </pc:docChgLst>
  <pc:docChgLst>
    <pc:chgData name="Shahrazad Aboulossoud" userId="S::shahrazad.aboulossoud@aessenergy.it::f7e5570f-3d05-4454-8dbe-22a50909470a" providerId="AD" clId="Web-{1482BA5F-7E80-2656-8362-300A6106FF8E}"/>
    <pc:docChg chg="modSld">
      <pc:chgData name="Shahrazad Aboulossoud" userId="S::shahrazad.aboulossoud@aessenergy.it::f7e5570f-3d05-4454-8dbe-22a50909470a" providerId="AD" clId="Web-{1482BA5F-7E80-2656-8362-300A6106FF8E}" dt="2025-06-16T08:23:10.307" v="13"/>
      <pc:docMkLst>
        <pc:docMk/>
      </pc:docMkLst>
      <pc:sldChg chg="modSp">
        <pc:chgData name="Shahrazad Aboulossoud" userId="S::shahrazad.aboulossoud@aessenergy.it::f7e5570f-3d05-4454-8dbe-22a50909470a" providerId="AD" clId="Web-{1482BA5F-7E80-2656-8362-300A6106FF8E}" dt="2025-06-16T08:22:51.478" v="12" actId="1076"/>
        <pc:sldMkLst>
          <pc:docMk/>
          <pc:sldMk cId="0" sldId="266"/>
        </pc:sldMkLst>
        <pc:spChg chg="mod">
          <ac:chgData name="Shahrazad Aboulossoud" userId="S::shahrazad.aboulossoud@aessenergy.it::f7e5570f-3d05-4454-8dbe-22a50909470a" providerId="AD" clId="Web-{1482BA5F-7E80-2656-8362-300A6106FF8E}" dt="2025-06-16T08:22:51.478" v="12" actId="1076"/>
          <ac:spMkLst>
            <pc:docMk/>
            <pc:sldMk cId="0" sldId="266"/>
            <ac:spMk id="2" creationId="{00000000-0000-0000-0000-000000000000}"/>
          </ac:spMkLst>
        </pc:spChg>
      </pc:sldChg>
      <pc:sldChg chg="addSp modSp">
        <pc:chgData name="Shahrazad Aboulossoud" userId="S::shahrazad.aboulossoud@aessenergy.it::f7e5570f-3d05-4454-8dbe-22a50909470a" providerId="AD" clId="Web-{1482BA5F-7E80-2656-8362-300A6106FF8E}" dt="2025-06-16T08:23:10.307" v="13"/>
        <pc:sldMkLst>
          <pc:docMk/>
          <pc:sldMk cId="2286558886" sldId="269"/>
        </pc:sldMkLst>
        <pc:spChg chg="mod">
          <ac:chgData name="Shahrazad Aboulossoud" userId="S::shahrazad.aboulossoud@aessenergy.it::f7e5570f-3d05-4454-8dbe-22a50909470a" providerId="AD" clId="Web-{1482BA5F-7E80-2656-8362-300A6106FF8E}" dt="2025-06-16T08:22:23.414" v="11" actId="20577"/>
          <ac:spMkLst>
            <pc:docMk/>
            <pc:sldMk cId="2286558886" sldId="269"/>
            <ac:spMk id="2" creationId="{A96606DA-E9D2-FE8F-F369-D85B3334FA10}"/>
          </ac:spMkLst>
        </pc:spChg>
        <pc:spChg chg="add">
          <ac:chgData name="Shahrazad Aboulossoud" userId="S::shahrazad.aboulossoud@aessenergy.it::f7e5570f-3d05-4454-8dbe-22a50909470a" providerId="AD" clId="Web-{1482BA5F-7E80-2656-8362-300A6106FF8E}" dt="2025-06-16T08:23:10.307" v="13"/>
          <ac:spMkLst>
            <pc:docMk/>
            <pc:sldMk cId="2286558886" sldId="269"/>
            <ac:spMk id="6" creationId="{6FE6EA1C-96A1-BC5E-CD96-63F6395F4A4E}"/>
          </ac:spMkLst>
        </pc:spChg>
      </pc:sldChg>
    </pc:docChg>
  </pc:docChgLst>
  <pc:docChgLst>
    <pc:chgData name="Sara Picone" userId="cd56fa02-4d54-48c5-9c31-2dbc1826e439" providerId="ADAL" clId="{A519EB97-3589-4DD0-82A0-1A8B4A337EF9}"/>
    <pc:docChg chg="undo custSel addSld delSld modSld sldOrd">
      <pc:chgData name="Sara Picone" userId="cd56fa02-4d54-48c5-9c31-2dbc1826e439" providerId="ADAL" clId="{A519EB97-3589-4DD0-82A0-1A8B4A337EF9}" dt="2025-06-17T14:32:26.112" v="2057" actId="20577"/>
      <pc:docMkLst>
        <pc:docMk/>
      </pc:docMkLst>
      <pc:sldChg chg="del">
        <pc:chgData name="Sara Picone" userId="cd56fa02-4d54-48c5-9c31-2dbc1826e439" providerId="ADAL" clId="{A519EB97-3589-4DD0-82A0-1A8B4A337EF9}" dt="2025-06-17T08:30:54.981" v="112" actId="47"/>
        <pc:sldMkLst>
          <pc:docMk/>
          <pc:sldMk cId="0" sldId="257"/>
        </pc:sldMkLst>
      </pc:sldChg>
      <pc:sldChg chg="del">
        <pc:chgData name="Sara Picone" userId="cd56fa02-4d54-48c5-9c31-2dbc1826e439" providerId="ADAL" clId="{A519EB97-3589-4DD0-82A0-1A8B4A337EF9}" dt="2025-06-17T08:30:55.910" v="113" actId="47"/>
        <pc:sldMkLst>
          <pc:docMk/>
          <pc:sldMk cId="0" sldId="258"/>
        </pc:sldMkLst>
      </pc:sldChg>
      <pc:sldChg chg="del">
        <pc:chgData name="Sara Picone" userId="cd56fa02-4d54-48c5-9c31-2dbc1826e439" providerId="ADAL" clId="{A519EB97-3589-4DD0-82A0-1A8B4A337EF9}" dt="2025-06-17T08:30:58.647" v="114" actId="47"/>
        <pc:sldMkLst>
          <pc:docMk/>
          <pc:sldMk cId="0" sldId="259"/>
        </pc:sldMkLst>
      </pc:sldChg>
      <pc:sldChg chg="addSp delSp modSp mod modClrScheme chgLayout">
        <pc:chgData name="Sara Picone" userId="cd56fa02-4d54-48c5-9c31-2dbc1826e439" providerId="ADAL" clId="{A519EB97-3589-4DD0-82A0-1A8B4A337EF9}" dt="2025-06-17T14:30:28.925" v="2033" actId="1076"/>
        <pc:sldMkLst>
          <pc:docMk/>
          <pc:sldMk cId="0" sldId="262"/>
        </pc:sldMkLst>
        <pc:spChg chg="del">
          <ac:chgData name="Sara Picone" userId="cd56fa02-4d54-48c5-9c31-2dbc1826e439" providerId="ADAL" clId="{A519EB97-3589-4DD0-82A0-1A8B4A337EF9}" dt="2025-06-17T08:51:36.357" v="146" actId="478"/>
          <ac:spMkLst>
            <pc:docMk/>
            <pc:sldMk cId="0" sldId="262"/>
            <ac:spMk id="2" creationId="{00000000-0000-0000-0000-000000000000}"/>
          </ac:spMkLst>
        </pc:spChg>
        <pc:spChg chg="mod">
          <ac:chgData name="Sara Picone" userId="cd56fa02-4d54-48c5-9c31-2dbc1826e439" providerId="ADAL" clId="{A519EB97-3589-4DD0-82A0-1A8B4A337EF9}" dt="2025-06-17T14:30:28.925" v="2033" actId="1076"/>
          <ac:spMkLst>
            <pc:docMk/>
            <pc:sldMk cId="0" sldId="262"/>
            <ac:spMk id="3" creationId="{00000000-0000-0000-0000-000000000000}"/>
          </ac:spMkLst>
        </pc:spChg>
        <pc:spChg chg="mod">
          <ac:chgData name="Sara Picone" userId="cd56fa02-4d54-48c5-9c31-2dbc1826e439" providerId="ADAL" clId="{A519EB97-3589-4DD0-82A0-1A8B4A337EF9}" dt="2025-06-17T08:51:45.941" v="147" actId="1076"/>
          <ac:spMkLst>
            <pc:docMk/>
            <pc:sldMk cId="0" sldId="262"/>
            <ac:spMk id="4" creationId="{00000000-0000-0000-0000-000000000000}"/>
          </ac:spMkLst>
        </pc:spChg>
        <pc:picChg chg="add mod">
          <ac:chgData name="Sara Picone" userId="cd56fa02-4d54-48c5-9c31-2dbc1826e439" providerId="ADAL" clId="{A519EB97-3589-4DD0-82A0-1A8B4A337EF9}" dt="2025-06-17T14:30:28.925" v="2033" actId="1076"/>
          <ac:picMkLst>
            <pc:docMk/>
            <pc:sldMk cId="0" sldId="262"/>
            <ac:picMk id="8" creationId="{0A7C0A8D-C69F-1BE7-FCEF-BE6011A1CB5F}"/>
          </ac:picMkLst>
        </pc:picChg>
      </pc:sldChg>
      <pc:sldChg chg="modSp mod">
        <pc:chgData name="Sara Picone" userId="cd56fa02-4d54-48c5-9c31-2dbc1826e439" providerId="ADAL" clId="{A519EB97-3589-4DD0-82A0-1A8B4A337EF9}" dt="2025-06-17T14:31:11.288" v="2035" actId="20577"/>
        <pc:sldMkLst>
          <pc:docMk/>
          <pc:sldMk cId="0" sldId="263"/>
        </pc:sldMkLst>
        <pc:spChg chg="mod">
          <ac:chgData name="Sara Picone" userId="cd56fa02-4d54-48c5-9c31-2dbc1826e439" providerId="ADAL" clId="{A519EB97-3589-4DD0-82A0-1A8B4A337EF9}" dt="2025-06-17T14:31:11.288" v="2035" actId="20577"/>
          <ac:spMkLst>
            <pc:docMk/>
            <pc:sldMk cId="0" sldId="263"/>
            <ac:spMk id="5" creationId="{00000000-0000-0000-0000-000000000000}"/>
          </ac:spMkLst>
        </pc:spChg>
      </pc:sldChg>
      <pc:sldChg chg="modSp mod">
        <pc:chgData name="Sara Picone" userId="cd56fa02-4d54-48c5-9c31-2dbc1826e439" providerId="ADAL" clId="{A519EB97-3589-4DD0-82A0-1A8B4A337EF9}" dt="2025-06-17T08:53:24.471" v="166" actId="6549"/>
        <pc:sldMkLst>
          <pc:docMk/>
          <pc:sldMk cId="0" sldId="265"/>
        </pc:sldMkLst>
        <pc:spChg chg="mod">
          <ac:chgData name="Sara Picone" userId="cd56fa02-4d54-48c5-9c31-2dbc1826e439" providerId="ADAL" clId="{A519EB97-3589-4DD0-82A0-1A8B4A337EF9}" dt="2025-06-17T08:53:24.471" v="166" actId="6549"/>
          <ac:spMkLst>
            <pc:docMk/>
            <pc:sldMk cId="0" sldId="265"/>
            <ac:spMk id="3" creationId="{00000000-0000-0000-0000-000000000000}"/>
          </ac:spMkLst>
        </pc:spChg>
      </pc:sldChg>
      <pc:sldChg chg="delSp modSp mod chgLayout">
        <pc:chgData name="Sara Picone" userId="cd56fa02-4d54-48c5-9c31-2dbc1826e439" providerId="ADAL" clId="{A519EB97-3589-4DD0-82A0-1A8B4A337EF9}" dt="2025-06-17T08:30:39.381" v="111" actId="478"/>
        <pc:sldMkLst>
          <pc:docMk/>
          <pc:sldMk cId="2286558886" sldId="269"/>
        </pc:sldMkLst>
        <pc:spChg chg="mod ord">
          <ac:chgData name="Sara Picone" userId="cd56fa02-4d54-48c5-9c31-2dbc1826e439" providerId="ADAL" clId="{A519EB97-3589-4DD0-82A0-1A8B4A337EF9}" dt="2025-06-17T08:30:32.579" v="110" actId="1076"/>
          <ac:spMkLst>
            <pc:docMk/>
            <pc:sldMk cId="2286558886" sldId="269"/>
            <ac:spMk id="2" creationId="{A96606DA-E9D2-FE8F-F369-D85B3334FA10}"/>
          </ac:spMkLst>
        </pc:spChg>
        <pc:spChg chg="mod">
          <ac:chgData name="Sara Picone" userId="cd56fa02-4d54-48c5-9c31-2dbc1826e439" providerId="ADAL" clId="{A519EB97-3589-4DD0-82A0-1A8B4A337EF9}" dt="2025-06-17T08:29:58.180" v="90" actId="1076"/>
          <ac:spMkLst>
            <pc:docMk/>
            <pc:sldMk cId="2286558886" sldId="269"/>
            <ac:spMk id="3" creationId="{328C70BC-7C5A-FE0E-94A8-F48C9C6BC6AE}"/>
          </ac:spMkLst>
        </pc:spChg>
        <pc:spChg chg="mod ord">
          <ac:chgData name="Sara Picone" userId="cd56fa02-4d54-48c5-9c31-2dbc1826e439" providerId="ADAL" clId="{A519EB97-3589-4DD0-82A0-1A8B4A337EF9}" dt="2025-06-17T08:30:00.897" v="91" actId="1076"/>
          <ac:spMkLst>
            <pc:docMk/>
            <pc:sldMk cId="2286558886" sldId="269"/>
            <ac:spMk id="4" creationId="{00000000-0000-0000-0000-000000000000}"/>
          </ac:spMkLst>
        </pc:spChg>
        <pc:spChg chg="del mod">
          <ac:chgData name="Sara Picone" userId="cd56fa02-4d54-48c5-9c31-2dbc1826e439" providerId="ADAL" clId="{A519EB97-3589-4DD0-82A0-1A8B4A337EF9}" dt="2025-06-17T08:30:39.381" v="111" actId="478"/>
          <ac:spMkLst>
            <pc:docMk/>
            <pc:sldMk cId="2286558886" sldId="269"/>
            <ac:spMk id="7" creationId="{D7816C0F-A94D-CAD2-7B41-A1464E3C701D}"/>
          </ac:spMkLst>
        </pc:spChg>
      </pc:sldChg>
      <pc:sldChg chg="addSp delSp modSp mod">
        <pc:chgData name="Sara Picone" userId="cd56fa02-4d54-48c5-9c31-2dbc1826e439" providerId="ADAL" clId="{A519EB97-3589-4DD0-82A0-1A8B4A337EF9}" dt="2025-06-17T14:29:29.260" v="2028" actId="14100"/>
        <pc:sldMkLst>
          <pc:docMk/>
          <pc:sldMk cId="1086477870" sldId="277"/>
        </pc:sldMkLst>
        <pc:spChg chg="mod">
          <ac:chgData name="Sara Picone" userId="cd56fa02-4d54-48c5-9c31-2dbc1826e439" providerId="ADAL" clId="{A519EB97-3589-4DD0-82A0-1A8B4A337EF9}" dt="2025-06-17T09:23:15.043" v="436" actId="1076"/>
          <ac:spMkLst>
            <pc:docMk/>
            <pc:sldMk cId="1086477870" sldId="277"/>
            <ac:spMk id="5" creationId="{868F1378-014B-CE58-57CF-9D49515B08C0}"/>
          </ac:spMkLst>
        </pc:spChg>
        <pc:spChg chg="mod">
          <ac:chgData name="Sara Picone" userId="cd56fa02-4d54-48c5-9c31-2dbc1826e439" providerId="ADAL" clId="{A519EB97-3589-4DD0-82A0-1A8B4A337EF9}" dt="2025-06-17T09:23:22.924" v="437" actId="1076"/>
          <ac:spMkLst>
            <pc:docMk/>
            <pc:sldMk cId="1086477870" sldId="277"/>
            <ac:spMk id="8" creationId="{BFEA8219-D9B3-AC7F-213A-168D38E00576}"/>
          </ac:spMkLst>
        </pc:spChg>
        <pc:spChg chg="mod">
          <ac:chgData name="Sara Picone" userId="cd56fa02-4d54-48c5-9c31-2dbc1826e439" providerId="ADAL" clId="{A519EB97-3589-4DD0-82A0-1A8B4A337EF9}" dt="2025-06-17T09:23:48.647" v="442" actId="14100"/>
          <ac:spMkLst>
            <pc:docMk/>
            <pc:sldMk cId="1086477870" sldId="277"/>
            <ac:spMk id="9" creationId="{1AC127B6-B526-6363-6E8A-F84A59157B58}"/>
          </ac:spMkLst>
        </pc:spChg>
        <pc:spChg chg="mod">
          <ac:chgData name="Sara Picone" userId="cd56fa02-4d54-48c5-9c31-2dbc1826e439" providerId="ADAL" clId="{A519EB97-3589-4DD0-82A0-1A8B4A337EF9}" dt="2025-06-17T14:29:29.260" v="2028" actId="14100"/>
          <ac:spMkLst>
            <pc:docMk/>
            <pc:sldMk cId="1086477870" sldId="277"/>
            <ac:spMk id="10" creationId="{BF71AC39-B3D8-F9FC-DA44-C456F6F33D89}"/>
          </ac:spMkLst>
        </pc:spChg>
        <pc:spChg chg="del">
          <ac:chgData name="Sara Picone" userId="cd56fa02-4d54-48c5-9c31-2dbc1826e439" providerId="ADAL" clId="{A519EB97-3589-4DD0-82A0-1A8B4A337EF9}" dt="2025-06-17T08:34:33.631" v="115" actId="478"/>
          <ac:spMkLst>
            <pc:docMk/>
            <pc:sldMk cId="1086477870" sldId="277"/>
            <ac:spMk id="11" creationId="{3189FEEF-1F40-17DA-E990-ACA095950DF4}"/>
          </ac:spMkLst>
        </pc:spChg>
        <pc:spChg chg="del mod">
          <ac:chgData name="Sara Picone" userId="cd56fa02-4d54-48c5-9c31-2dbc1826e439" providerId="ADAL" clId="{A519EB97-3589-4DD0-82A0-1A8B4A337EF9}" dt="2025-06-17T09:16:02.106" v="355" actId="478"/>
          <ac:spMkLst>
            <pc:docMk/>
            <pc:sldMk cId="1086477870" sldId="277"/>
            <ac:spMk id="12" creationId="{E7BB6E40-8D76-62A1-A7F2-38FF39772966}"/>
          </ac:spMkLst>
        </pc:spChg>
        <pc:grpChg chg="mod">
          <ac:chgData name="Sara Picone" userId="cd56fa02-4d54-48c5-9c31-2dbc1826e439" providerId="ADAL" clId="{A519EB97-3589-4DD0-82A0-1A8B4A337EF9}" dt="2025-06-17T09:24:05.387" v="448" actId="1076"/>
          <ac:grpSpMkLst>
            <pc:docMk/>
            <pc:sldMk cId="1086477870" sldId="277"/>
            <ac:grpSpMk id="6" creationId="{C1C42ECE-2BC2-FC6B-8792-AA41757EEAFC}"/>
          </ac:grpSpMkLst>
        </pc:grpChg>
        <pc:picChg chg="add mod">
          <ac:chgData name="Sara Picone" userId="cd56fa02-4d54-48c5-9c31-2dbc1826e439" providerId="ADAL" clId="{A519EB97-3589-4DD0-82A0-1A8B4A337EF9}" dt="2025-06-17T09:24:01.076" v="446" actId="1076"/>
          <ac:picMkLst>
            <pc:docMk/>
            <pc:sldMk cId="1086477870" sldId="277"/>
            <ac:picMk id="4" creationId="{38A8C4C2-8F11-D38E-3F00-509689ED85E7}"/>
          </ac:picMkLst>
        </pc:picChg>
      </pc:sldChg>
      <pc:sldChg chg="modSp mod ord chgLayout">
        <pc:chgData name="Sara Picone" userId="cd56fa02-4d54-48c5-9c31-2dbc1826e439" providerId="ADAL" clId="{A519EB97-3589-4DD0-82A0-1A8B4A337EF9}" dt="2025-06-17T14:32:26.112" v="2057" actId="20577"/>
        <pc:sldMkLst>
          <pc:docMk/>
          <pc:sldMk cId="1308333745" sldId="282"/>
        </pc:sldMkLst>
        <pc:spChg chg="mod">
          <ac:chgData name="Sara Picone" userId="cd56fa02-4d54-48c5-9c31-2dbc1826e439" providerId="ADAL" clId="{A519EB97-3589-4DD0-82A0-1A8B4A337EF9}" dt="2025-06-17T14:32:26.112" v="2057" actId="20577"/>
          <ac:spMkLst>
            <pc:docMk/>
            <pc:sldMk cId="1308333745" sldId="282"/>
            <ac:spMk id="4" creationId="{A15F3FCF-6DDB-CD71-E160-16A1819C12D2}"/>
          </ac:spMkLst>
        </pc:spChg>
        <pc:spChg chg="mod">
          <ac:chgData name="Sara Picone" userId="cd56fa02-4d54-48c5-9c31-2dbc1826e439" providerId="ADAL" clId="{A519EB97-3589-4DD0-82A0-1A8B4A337EF9}" dt="2025-06-17T09:02:53.920" v="251" actId="1076"/>
          <ac:spMkLst>
            <pc:docMk/>
            <pc:sldMk cId="1308333745" sldId="282"/>
            <ac:spMk id="5" creationId="{463A8C37-C8C7-6C1D-BB15-DFA090339CAC}"/>
          </ac:spMkLst>
        </pc:spChg>
        <pc:spChg chg="mod">
          <ac:chgData name="Sara Picone" userId="cd56fa02-4d54-48c5-9c31-2dbc1826e439" providerId="ADAL" clId="{A519EB97-3589-4DD0-82A0-1A8B4A337EF9}" dt="2025-06-17T09:03:23.785" v="255" actId="2710"/>
          <ac:spMkLst>
            <pc:docMk/>
            <pc:sldMk cId="1308333745" sldId="282"/>
            <ac:spMk id="6" creationId="{9EAF7104-9DFD-B6E7-BE76-30493D47553B}"/>
          </ac:spMkLst>
        </pc:spChg>
      </pc:sldChg>
      <pc:sldChg chg="addSp modSp new mod modClrScheme chgLayout">
        <pc:chgData name="Sara Picone" userId="cd56fa02-4d54-48c5-9c31-2dbc1826e439" providerId="ADAL" clId="{A519EB97-3589-4DD0-82A0-1A8B4A337EF9}" dt="2025-06-17T14:29:57.915" v="2031" actId="6549"/>
        <pc:sldMkLst>
          <pc:docMk/>
          <pc:sldMk cId="2162105120" sldId="297"/>
        </pc:sldMkLst>
        <pc:spChg chg="add mod">
          <ac:chgData name="Sara Picone" userId="cd56fa02-4d54-48c5-9c31-2dbc1826e439" providerId="ADAL" clId="{A519EB97-3589-4DD0-82A0-1A8B4A337EF9}" dt="2025-06-17T09:35:37.650" v="2016" actId="20577"/>
          <ac:spMkLst>
            <pc:docMk/>
            <pc:sldMk cId="2162105120" sldId="297"/>
            <ac:spMk id="2" creationId="{AD68E6E5-754A-24E0-1925-7ED010703B11}"/>
          </ac:spMkLst>
        </pc:spChg>
        <pc:spChg chg="add mod">
          <ac:chgData name="Sara Picone" userId="cd56fa02-4d54-48c5-9c31-2dbc1826e439" providerId="ADAL" clId="{A519EB97-3589-4DD0-82A0-1A8B4A337EF9}" dt="2025-06-17T09:25:11.811" v="477"/>
          <ac:spMkLst>
            <pc:docMk/>
            <pc:sldMk cId="2162105120" sldId="297"/>
            <ac:spMk id="3" creationId="{35EE0D6F-2F92-3D4A-6F30-6E12C108BA77}"/>
          </ac:spMkLst>
        </pc:spChg>
        <pc:spChg chg="add mod">
          <ac:chgData name="Sara Picone" userId="cd56fa02-4d54-48c5-9c31-2dbc1826e439" providerId="ADAL" clId="{A519EB97-3589-4DD0-82A0-1A8B4A337EF9}" dt="2025-06-17T14:29:57.915" v="2031" actId="6549"/>
          <ac:spMkLst>
            <pc:docMk/>
            <pc:sldMk cId="2162105120" sldId="297"/>
            <ac:spMk id="4" creationId="{C06E1A97-6149-D712-0DC3-D8A79C57995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17.06.2025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Il corso inizierà lunedì 15 settembre con un incontro in presenza dalle ore 17:00 alle 20:00, con un’introduzione agli obiettivi formativi e al progetto che ne sostiene la realizzazione, accompagnata da una panoramica sulle politiche europee, nazionali e regionali relative alla transizione energetica e alla neutralità climatica </a:t>
            </a:r>
          </a:p>
          <a:p>
            <a:r>
              <a:rPr lang="en-US"/>
              <a:t>Il programma è articolato poi in successivi 8 moduli online da 2 ore e mezzo, dalle 11.00 alle 13.30, il giovedì delle settimane successive.</a:t>
            </a:r>
          </a:p>
          <a:p>
            <a:r>
              <a:rPr lang="en-US"/>
              <a:t>Dopo una prima introduzione prevista  nel primo appuntamento, nella quale verranno spiegati le modalità di fruizione e verrano presentati i relatori.</a:t>
            </a:r>
          </a:p>
          <a:p>
            <a:r>
              <a:rPr lang="en-US"/>
              <a:t>Energia condivisa: vuole offrire una panoramica generale sulle Comunità Energetiche Rinnovabili (CER), con la spiegazione del quadro normativo nazionale, gli obblighi e gli adempimenti per costituire una cer </a:t>
            </a:r>
          </a:p>
          <a:p>
            <a:r>
              <a:rPr lang="en-US"/>
              <a:t>Costituzione e adesmpimenti: vengono mostrati e forniti gli strumenti operativi per la costituzione e la gestione amministrativa e fiscale di una CER, inclusa la documentazione contrattuale e l’uso e il ruolo del GSE nella costituzione. </a:t>
            </a:r>
          </a:p>
          <a:p>
            <a:r>
              <a:rPr lang="en-US"/>
              <a:t>Gestione di una CER: approfondisce la gestione di una cer nel tempo con l’utilizzo di piattaforme di simulazione.</a:t>
            </a:r>
          </a:p>
          <a:p>
            <a:r>
              <a:rPr lang="en-US"/>
              <a:t>Impianti rinnovabili: si focalizza sulle tipologie di impianti rinnovabili, le autorizzazioni necessarie e le pratiche di allaccio;</a:t>
            </a:r>
          </a:p>
          <a:p>
            <a:r>
              <a:rPr lang="en-US"/>
              <a:t>Business plan:  è dedicato alla costruzione di un business plan, utile per pianificare lo sviluppo</a:t>
            </a:r>
          </a:p>
          <a:p>
            <a:r>
              <a:rPr lang="en-US"/>
              <a:t>Incentivi e fonti di finanziamento:  presenta le principali fonti di finanziamento ottenibili da una CER  e le modalità di gestione dei fondi.</a:t>
            </a:r>
          </a:p>
          <a:p>
            <a:r>
              <a:rPr lang="en-US"/>
              <a:t>Coinvolgere i cittadini e le PMI: il modulo si concentra sul coinvolgimento dei cittadini e delle PMI con un focus sulle strategie di comunicazione territoriale e digitale , con attività pratiche di progettazione partecipata.</a:t>
            </a:r>
          </a:p>
          <a:p>
            <a:r>
              <a:rPr lang="en-US"/>
              <a:t>Futuri servizi per una CER:  esplora i servizi innovativi che una CER può offrire al territorio, trasformandosi in One stop shop e i servizi aggiuntivi che potranno offrire.</a:t>
            </a:r>
          </a:p>
          <a:p>
            <a:r>
              <a:rPr lang="en-US"/>
              <a:t>L’ultimo modulo prevede una visita studio presso una CER attiva e un workshop conclusivo per la verifica e l’applicazione delle competenze acquisite.</a:t>
            </a:r>
          </a:p>
          <a:p>
            <a:endParaRPr lang="en-US"/>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Il corso inizierà lunedì 15 settembre con un incontro in presenza dalle ore 17:00 alle 20:00, con un’introduzione agli obiettivi formativi e al progetto che ne sostiene la realizzazione, accompagnata da una panoramica sulle politiche europee, nazionali e regionali relative alla transizione energetica e alla neutralità climatica </a:t>
            </a:r>
          </a:p>
          <a:p>
            <a:r>
              <a:rPr lang="en-US"/>
              <a:t>Il programma è articolato poi in successivi 8 moduli online da 2 ore e mezzo, dalle 11.00 alle 13.30, il giovedì delle settimane successive.</a:t>
            </a:r>
          </a:p>
          <a:p>
            <a:r>
              <a:rPr lang="en-US"/>
              <a:t>Dopo una prima introduzione prevista  nel primo appuntamento, nella quale verranno spiegati le modalità di fruizione e verrano presentati i relatori.</a:t>
            </a:r>
          </a:p>
          <a:p>
            <a:r>
              <a:rPr lang="en-US"/>
              <a:t>Energia condivisa: vuole offrire una panoramica generale sulle Comunità Energetiche Rinnovabili (CER), con la spiegazione del quadro normativo nazionale, gli obblighi e gli adempimenti per costituire una cer </a:t>
            </a:r>
          </a:p>
          <a:p>
            <a:r>
              <a:rPr lang="en-US"/>
              <a:t>Costituzione e adesmpimenti: vengono mostrati e forniti gli strumenti operativi per la costituzione e la gestione amministrativa e fiscale di una CER, inclusa la documentazione contrattuale e l’uso e il ruolo del GSE nella costituzione. </a:t>
            </a:r>
          </a:p>
          <a:p>
            <a:r>
              <a:rPr lang="en-US"/>
              <a:t>Gestione di una CER: approfondisce la gestione di una cer nel tempo con l’utilizzo di piattaforme di simulazione.</a:t>
            </a:r>
          </a:p>
          <a:p>
            <a:r>
              <a:rPr lang="en-US"/>
              <a:t>Impianti rinnovabili: si focalizza sulle tipologie di impianti rinnovabili, le autorizzazioni necessarie e le pratiche di allaccio;</a:t>
            </a:r>
          </a:p>
          <a:p>
            <a:r>
              <a:rPr lang="en-US"/>
              <a:t>Business plan:  è dedicato alla costruzione di un business plan, utile per pianificare lo sviluppo</a:t>
            </a:r>
          </a:p>
          <a:p>
            <a:r>
              <a:rPr lang="en-US"/>
              <a:t>Incentivi e fonti di finanziamento:  presenta le principali fonti di finanziamento ottenibili da una CER  e le modalità di gestione dei fondi.</a:t>
            </a:r>
          </a:p>
          <a:p>
            <a:r>
              <a:rPr lang="en-US"/>
              <a:t>Coinvolgere i cittadini e le PMI: il modulo si concentra sul coinvolgimento dei cittadini e delle PMI con un focus sulle strategie di comunicazione territoriale e digitale , con attività pratiche di progettazione partecipata.</a:t>
            </a:r>
          </a:p>
          <a:p>
            <a:r>
              <a:rPr lang="en-US"/>
              <a:t>Futuri servizi per una CER:  esplora i servizi innovativi che una CER può offrire al territorio, trasformandosi in One stop shop e i servizi aggiuntivi che potranno offrire.</a:t>
            </a:r>
          </a:p>
          <a:p>
            <a:r>
              <a:rPr lang="en-US"/>
              <a:t>L’ultimo modulo prevede una visita studio presso una CER attiva e un workshop conclusivo per la verifica e l’applicazione delle competenze acquisite.</a:t>
            </a:r>
          </a:p>
          <a:p>
            <a:endParaRPr lang="en-US"/>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Il corso inizierà lunedì 15 settembre con un incontro in presenza dalle ore 17:00 alle 20:00, con un’introduzione agli obiettivi formativi e al progetto che ne sostiene la realizzazione, accompagnata da una panoramica sulle politiche europee, nazionali e regionali relative alla transizione energetica e alla neutralità climatica </a:t>
            </a:r>
          </a:p>
          <a:p>
            <a:r>
              <a:rPr lang="en-US"/>
              <a:t>Il programma è articolato poi in successivi 8 moduli online da 2 ore e mezzo, dalle 11.00 alle 13.30, il giovedì delle settimane successive.</a:t>
            </a:r>
          </a:p>
          <a:p>
            <a:r>
              <a:rPr lang="en-US"/>
              <a:t>Dopo una prima introduzione prevista  nel primo appuntamento, nella quale verranno spiegati le modalità di fruizione e verrano presentati i relatori.</a:t>
            </a:r>
          </a:p>
          <a:p>
            <a:r>
              <a:rPr lang="en-US"/>
              <a:t>Energia condivisa: vuole offrire una panoramica generale sulle Comunità Energetiche Rinnovabili (CER), con la spiegazione del quadro normativo nazionale, gli obblighi e gli adempimenti per costituire una cer </a:t>
            </a:r>
          </a:p>
          <a:p>
            <a:r>
              <a:rPr lang="en-US"/>
              <a:t>Costituzione e adesmpimenti: vengono mostrati e forniti gli strumenti operativi per la costituzione e la gestione amministrativa e fiscale di una CER, inclusa la documentazione contrattuale e l’uso e il ruolo del GSE nella costituzione. </a:t>
            </a:r>
          </a:p>
          <a:p>
            <a:r>
              <a:rPr lang="en-US"/>
              <a:t>Gestione di una CER: approfondisce la gestione di una cer nel tempo con l’utilizzo di piattaforme di simulazione.</a:t>
            </a:r>
          </a:p>
          <a:p>
            <a:r>
              <a:rPr lang="en-US"/>
              <a:t>Impianti rinnovabili: si focalizza sulle tipologie di impianti rinnovabili, le autorizzazioni necessarie e le pratiche di allaccio;</a:t>
            </a:r>
          </a:p>
          <a:p>
            <a:r>
              <a:rPr lang="en-US"/>
              <a:t>Business plan:  è dedicato alla costruzione di un business plan, utile per pianificare lo sviluppo</a:t>
            </a:r>
          </a:p>
          <a:p>
            <a:r>
              <a:rPr lang="en-US"/>
              <a:t>Incentivi e fonti di finanziamento:  presenta le principali fonti di finanziamento ottenibili da una CER  e le modalità di gestione dei fondi.</a:t>
            </a:r>
          </a:p>
          <a:p>
            <a:r>
              <a:rPr lang="en-US"/>
              <a:t>Coinvolgere i cittadini e le PMI: il modulo si concentra sul coinvolgimento dei cittadini e delle PMI con un focus sulle strategie di comunicazione territoriale e digitale , con attività pratiche di progettazione partecipata.</a:t>
            </a:r>
          </a:p>
          <a:p>
            <a:r>
              <a:rPr lang="en-US"/>
              <a:t>Futuri servizi per una CER:  esplora i servizi innovativi che una CER può offrire al territorio, trasformandosi in One stop shop e i servizi aggiuntivi che potranno offrire.</a:t>
            </a:r>
          </a:p>
          <a:p>
            <a:r>
              <a:rPr lang="en-US"/>
              <a:t>L’ultimo modulo prevede una visita studio presso una CER attiva e un workshop conclusivo per la verifica e l’applicazione delle competenze acquisite.</a:t>
            </a:r>
          </a:p>
          <a:p>
            <a:endParaRPr lang="en-US"/>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Il corso inizierà lunedì 15 settembre con un incontro in presenza dalle ore 17:00 alle 20:00, con un’introduzione agli obiettivi formativi e al progetto che ne sostiene la realizzazione, accompagnata da una panoramica sulle politiche europee, nazionali e regionali relative alla transizione energetica e alla neutralità climatica </a:t>
            </a:r>
          </a:p>
          <a:p>
            <a:r>
              <a:rPr lang="en-US"/>
              <a:t>Il programma è articolato poi in successivi 8 moduli online da 2 ore e mezzo, dalle 11.00 alle 13.30, il giovedì delle settimane successive.</a:t>
            </a:r>
          </a:p>
          <a:p>
            <a:r>
              <a:rPr lang="en-US"/>
              <a:t>Dopo una prima introduzione prevista  nel primo appuntamento, nella quale verranno spiegati le modalità di fruizione e verrano presentati i relatori.</a:t>
            </a:r>
          </a:p>
          <a:p>
            <a:r>
              <a:rPr lang="en-US"/>
              <a:t>Energia condivisa: vuole offrire una panoramica generale sulle Comunità Energetiche Rinnovabili (CER), con la spiegazione del quadro normativo nazionale, gli obblighi e gli adempimenti per costituire una cer </a:t>
            </a:r>
          </a:p>
          <a:p>
            <a:r>
              <a:rPr lang="en-US"/>
              <a:t>Costituzione e adesmpimenti: vengono mostrati e forniti gli strumenti operativi per la costituzione e la gestione amministrativa e fiscale di una CER, inclusa la documentazione contrattuale e l’uso e il ruolo del GSE nella costituzione. </a:t>
            </a:r>
          </a:p>
          <a:p>
            <a:r>
              <a:rPr lang="en-US"/>
              <a:t>Gestione di una CER: approfondisce la gestione di una cer nel tempo con l’utilizzo di piattaforme di simulazione.</a:t>
            </a:r>
          </a:p>
          <a:p>
            <a:r>
              <a:rPr lang="en-US"/>
              <a:t>Impianti rinnovabili: si focalizza sulle tipologie di impianti rinnovabili, le autorizzazioni necessarie e le pratiche di allaccio;</a:t>
            </a:r>
          </a:p>
          <a:p>
            <a:r>
              <a:rPr lang="en-US"/>
              <a:t>Business plan:  è dedicato alla costruzione di un business plan, utile per pianificare lo sviluppo</a:t>
            </a:r>
          </a:p>
          <a:p>
            <a:r>
              <a:rPr lang="en-US"/>
              <a:t>Incentivi e fonti di finanziamento:  presenta le principali fonti di finanziamento ottenibili da una CER  e le modalità di gestione dei fondi.</a:t>
            </a:r>
          </a:p>
          <a:p>
            <a:r>
              <a:rPr lang="en-US"/>
              <a:t>Coinvolgere i cittadini e le PMI: il modulo si concentra sul coinvolgimento dei cittadini e delle PMI con un focus sulle strategie di comunicazione territoriale e digitale , con attività pratiche di progettazione partecipata.</a:t>
            </a:r>
          </a:p>
          <a:p>
            <a:r>
              <a:rPr lang="en-US"/>
              <a:t>Futuri servizi per una CER:  esplora i servizi innovativi che una CER può offrire al territorio, trasformandosi in One stop shop e i servizi aggiuntivi che potranno offrire.</a:t>
            </a:r>
          </a:p>
          <a:p>
            <a:r>
              <a:rPr lang="en-US"/>
              <a:t>L’ultimo modulo prevede una visita studio presso una CER attiva e un workshop conclusivo per la verifica e l’applicazione delle competenze acquisite.</a:t>
            </a:r>
          </a:p>
          <a:p>
            <a:endParaRPr lang="en-US"/>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pic>
        <p:nvPicPr>
          <p:cNvPr id="10" name="Bildobjekt 9" descr="En bild som visar text, skärmbild, grafisk design, Grafik&#10;&#10;Automatiskt genererad beskrivning">
            <a:extLst>
              <a:ext uri="{FF2B5EF4-FFF2-40B4-BE49-F238E27FC236}">
                <a16:creationId xmlns:a16="http://schemas.microsoft.com/office/drawing/2014/main" id="{02822097-2A8A-A052-9EA4-73F5D55B77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4" y="0"/>
            <a:ext cx="18317748" cy="10287000"/>
          </a:xfrm>
          <a:prstGeom prst="rect">
            <a:avLst/>
          </a:prstGeom>
        </p:spPr>
      </p:pic>
      <p:sp>
        <p:nvSpPr>
          <p:cNvPr id="2" name="Title 1">
            <a:extLst>
              <a:ext uri="{FF2B5EF4-FFF2-40B4-BE49-F238E27FC236}">
                <a16:creationId xmlns:a16="http://schemas.microsoft.com/office/drawing/2014/main" id="{3863D648-0FB1-778A-722A-C31199F3AF3B}"/>
              </a:ext>
            </a:extLst>
          </p:cNvPr>
          <p:cNvSpPr>
            <a:spLocks noGrp="1"/>
          </p:cNvSpPr>
          <p:nvPr>
            <p:ph type="ctrTitle" hasCustomPrompt="1"/>
          </p:nvPr>
        </p:nvSpPr>
        <p:spPr>
          <a:xfrm>
            <a:off x="787316" y="6797041"/>
            <a:ext cx="8631005" cy="1645919"/>
          </a:xfrm>
          <a:ln w="31750">
            <a:noFill/>
          </a:ln>
        </p:spPr>
        <p:txBody>
          <a:bodyPr anchor="t">
            <a:normAutofit/>
          </a:bodyPr>
          <a:lstStyle>
            <a:lvl1pPr algn="l">
              <a:defRPr sz="6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noProof="0" err="1"/>
              <a:t>Title</a:t>
            </a:r>
            <a:endParaRPr lang="sv-SE" noProof="0"/>
          </a:p>
        </p:txBody>
      </p:sp>
      <p:sp>
        <p:nvSpPr>
          <p:cNvPr id="12" name="Text Placeholder 11">
            <a:extLst>
              <a:ext uri="{FF2B5EF4-FFF2-40B4-BE49-F238E27FC236}">
                <a16:creationId xmlns:a16="http://schemas.microsoft.com/office/drawing/2014/main" id="{C556B707-F62A-1B65-EC61-2800568518F0}"/>
              </a:ext>
            </a:extLst>
          </p:cNvPr>
          <p:cNvSpPr>
            <a:spLocks noGrp="1"/>
          </p:cNvSpPr>
          <p:nvPr>
            <p:ph type="body" sz="quarter" idx="13" hasCustomPrompt="1"/>
          </p:nvPr>
        </p:nvSpPr>
        <p:spPr>
          <a:xfrm>
            <a:off x="787316" y="8514872"/>
            <a:ext cx="6917532" cy="840582"/>
          </a:xfrm>
          <a:prstGeom prst="rect">
            <a:avLst/>
          </a:prstGeom>
          <a:ln w="31750">
            <a:noFill/>
          </a:ln>
        </p:spPr>
        <p:txBody>
          <a:bodyPr/>
          <a:lstStyle>
            <a:lvl1pPr marL="0" indent="0" algn="l">
              <a:buNone/>
              <a:defRPr sz="2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24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400">
                <a:latin typeface="Times New Roman" panose="02020603050405020304" pitchFamily="18" charset="0"/>
                <a:cs typeface="Times New Roman" panose="02020603050405020304" pitchFamily="18" charset="0"/>
              </a:defRPr>
            </a:lvl4pPr>
            <a:lvl5pPr>
              <a:defRPr sz="2400">
                <a:latin typeface="Times New Roman" panose="02020603050405020304" pitchFamily="18" charset="0"/>
                <a:cs typeface="Times New Roman" panose="02020603050405020304" pitchFamily="18" charset="0"/>
              </a:defRPr>
            </a:lvl5pPr>
          </a:lstStyle>
          <a:p>
            <a:pPr lvl="0"/>
            <a:r>
              <a:rPr lang="en-US"/>
              <a:t>Speaker</a:t>
            </a:r>
          </a:p>
        </p:txBody>
      </p:sp>
      <p:grpSp>
        <p:nvGrpSpPr>
          <p:cNvPr id="3" name="Group 2">
            <a:extLst>
              <a:ext uri="{FF2B5EF4-FFF2-40B4-BE49-F238E27FC236}">
                <a16:creationId xmlns:a16="http://schemas.microsoft.com/office/drawing/2014/main" id="{1FA2CFB6-2B12-8C34-6EE8-0063AA22765A}"/>
              </a:ext>
            </a:extLst>
          </p:cNvPr>
          <p:cNvGrpSpPr/>
          <p:nvPr userDrawn="1"/>
        </p:nvGrpSpPr>
        <p:grpSpPr>
          <a:xfrm>
            <a:off x="11082529" y="7502654"/>
            <a:ext cx="7239395" cy="2784348"/>
            <a:chOff x="7388352" y="5001769"/>
            <a:chExt cx="4826263" cy="1856232"/>
          </a:xfrm>
        </p:grpSpPr>
        <p:sp>
          <p:nvSpPr>
            <p:cNvPr id="4" name="Rectangle 3">
              <a:extLst>
                <a:ext uri="{FF2B5EF4-FFF2-40B4-BE49-F238E27FC236}">
                  <a16:creationId xmlns:a16="http://schemas.microsoft.com/office/drawing/2014/main" id="{EB323D60-D744-921C-CC52-9B62870FEC2E}"/>
                </a:ext>
              </a:extLst>
            </p:cNvPr>
            <p:cNvSpPr/>
            <p:nvPr userDrawn="1"/>
          </p:nvSpPr>
          <p:spPr>
            <a:xfrm>
              <a:off x="7388352" y="5001769"/>
              <a:ext cx="4826263" cy="18562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48F3F39-43DD-163C-67E7-0E1B0F04DB5B}"/>
                </a:ext>
              </a:extLst>
            </p:cNvPr>
            <p:cNvSpPr txBox="1"/>
            <p:nvPr userDrawn="1"/>
          </p:nvSpPr>
          <p:spPr>
            <a:xfrm>
              <a:off x="8421889" y="5676581"/>
              <a:ext cx="3671685" cy="907941"/>
            </a:xfrm>
            <a:prstGeom prst="rect">
              <a:avLst/>
            </a:prstGeom>
            <a:solidFill>
              <a:schemeClr val="bg1"/>
            </a:solidFill>
          </p:spPr>
          <p:txBody>
            <a:bodyPr wrap="square" rtlCol="0">
              <a:spAutoFit/>
            </a:bodyP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GB" sz="1650" b="1" i="0" u="none" strike="noStrike" kern="1200" cap="none" spc="0" normalizeH="0" baseline="0" noProof="0">
                  <a:ln>
                    <a:noFill/>
                  </a:ln>
                  <a:solidFill>
                    <a:srgbClr val="2F5496"/>
                  </a:solidFill>
                  <a:effectLst/>
                  <a:uLnTx/>
                  <a:uFillTx/>
                  <a:latin typeface="Roboto" panose="02000000000000000000" pitchFamily="2" charset="0"/>
                  <a:ea typeface="Times New Roman" panose="02020603050405020304" pitchFamily="18" charset="0"/>
                  <a:cs typeface="Open Sans" pitchFamily="2" charset="0"/>
                </a:rPr>
                <a:t>Co-funded by the European Union. </a:t>
              </a:r>
              <a:r>
                <a:rPr kumimoji="0" lang="en-GB" sz="1650" b="0" i="0" u="none" strike="noStrike" kern="1200" cap="none" spc="0" normalizeH="0" baseline="0" noProof="0">
                  <a:ln>
                    <a:noFill/>
                  </a:ln>
                  <a:solidFill>
                    <a:srgbClr val="000000"/>
                  </a:solidFill>
                  <a:effectLst/>
                  <a:uLnTx/>
                  <a:uFillTx/>
                  <a:latin typeface="Roboto" panose="02000000000000000000" pitchFamily="2" charset="0"/>
                  <a:ea typeface="Times New Roman" panose="02020603050405020304" pitchFamily="18" charset="0"/>
                  <a:cs typeface="Open Sans" pitchFamily="2" charset="0"/>
                </a:rPr>
                <a:t>Views and opinions expressed are however those of the author(s) only and do not necessarily reflect those of the European Union or CINEA. Neither the European Union nor the granting authority can be held responsible for them.</a:t>
              </a:r>
              <a:endParaRPr kumimoji="0" lang="en-GB" sz="27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 name="Immagine 10">
              <a:extLst>
                <a:ext uri="{FF2B5EF4-FFF2-40B4-BE49-F238E27FC236}">
                  <a16:creationId xmlns:a16="http://schemas.microsoft.com/office/drawing/2014/main" id="{4D4E7477-0682-A7B2-3EBC-8211C921EF2D}"/>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bwMode="auto">
            <a:xfrm>
              <a:off x="7638986" y="5725178"/>
              <a:ext cx="731800" cy="529551"/>
            </a:xfrm>
            <a:prstGeom prst="rect">
              <a:avLst/>
            </a:prstGeom>
            <a:noFill/>
            <a:ln>
              <a:noFill/>
            </a:ln>
          </p:spPr>
        </p:pic>
        <p:sp>
          <p:nvSpPr>
            <p:cNvPr id="7" name="TextBox 6">
              <a:extLst>
                <a:ext uri="{FF2B5EF4-FFF2-40B4-BE49-F238E27FC236}">
                  <a16:creationId xmlns:a16="http://schemas.microsoft.com/office/drawing/2014/main" id="{82A74FAC-2738-6567-931B-A56E0F886D53}"/>
                </a:ext>
              </a:extLst>
            </p:cNvPr>
            <p:cNvSpPr txBox="1"/>
            <p:nvPr userDrawn="1"/>
          </p:nvSpPr>
          <p:spPr>
            <a:xfrm>
              <a:off x="7565834" y="5114032"/>
              <a:ext cx="4350258" cy="569387"/>
            </a:xfrm>
            <a:prstGeom prst="rect">
              <a:avLst/>
            </a:prstGeom>
            <a:solidFill>
              <a:schemeClr val="bg1"/>
            </a:solidFill>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GB" sz="1650" b="0" i="0" u="none" strike="noStrike" kern="1200" cap="none" spc="0" normalizeH="0" baseline="0" noProof="0">
                <a:ln>
                  <a:noFill/>
                </a:ln>
                <a:solidFill>
                  <a:srgbClr val="000000"/>
                </a:solidFill>
                <a:effectLst/>
                <a:uLnTx/>
                <a:uFillTx/>
                <a:latin typeface="Open Sans" pitchFamily="2" charset="0"/>
                <a:ea typeface="Times New Roman" panose="02020603050405020304" pitchFamily="18" charset="0"/>
                <a:cs typeface="Open Sans" pitchFamily="2"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GB" sz="1650" b="0" i="0" u="none" strike="noStrike" kern="1200" cap="none" spc="0" normalizeH="0" baseline="0" noProof="0">
                  <a:ln>
                    <a:noFill/>
                  </a:ln>
                  <a:solidFill>
                    <a:srgbClr val="000000"/>
                  </a:solidFill>
                  <a:effectLst/>
                  <a:uLnTx/>
                  <a:uFillTx/>
                  <a:latin typeface="Open Sans" pitchFamily="2" charset="0"/>
                  <a:ea typeface="Times New Roman" panose="02020603050405020304" pitchFamily="18" charset="0"/>
                  <a:cs typeface="Open Sans" pitchFamily="2" charset="0"/>
                </a:rPr>
                <a:t>LIFE CET Programme 2022 · </a:t>
              </a:r>
              <a:r>
                <a:rPr kumimoji="0" lang="en-GB" sz="1650" b="1" i="0" u="none" strike="noStrike" kern="1200" cap="none" spc="0" normalizeH="0" baseline="0" noProof="0">
                  <a:ln>
                    <a:noFill/>
                  </a:ln>
                  <a:solidFill>
                    <a:srgbClr val="000000"/>
                  </a:solidFill>
                  <a:effectLst/>
                  <a:uLnTx/>
                  <a:uFillTx/>
                  <a:latin typeface="Open Sans" pitchFamily="2" charset="0"/>
                  <a:ea typeface="Times New Roman" panose="02020603050405020304" pitchFamily="18" charset="0"/>
                  <a:cs typeface="Open Sans" pitchFamily="2" charset="0"/>
                </a:rPr>
                <a:t>Grant Agreement Nº 101120316</a:t>
              </a:r>
            </a:p>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GB" sz="1650" b="0" i="0" u="none" strike="noStrike" kern="1200" cap="none" spc="0" normalizeH="0" baseline="0" noProof="0">
                <a:ln>
                  <a:noFill/>
                </a:ln>
                <a:solidFill>
                  <a:srgbClr val="3B3838"/>
                </a:solidFill>
                <a:effectLst/>
                <a:uLnTx/>
                <a:uFillTx/>
                <a:latin typeface="Open Sans" pitchFamily="2"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00085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rma 4">
    <p:spTree>
      <p:nvGrpSpPr>
        <p:cNvPr id="1" name=""/>
        <p:cNvGrpSpPr/>
        <p:nvPr/>
      </p:nvGrpSpPr>
      <p:grpSpPr>
        <a:xfrm>
          <a:off x="0" y="0"/>
          <a:ext cx="0" cy="0"/>
          <a:chOff x="0" y="0"/>
          <a:chExt cx="0" cy="0"/>
        </a:xfrm>
      </p:grpSpPr>
      <p:pic>
        <p:nvPicPr>
          <p:cNvPr id="3" name="Bildobjekt 2" descr="En bild som visar skärmbild, blå, mörker, Electric blue&#10;&#10;Automatiskt genererad beskrivning">
            <a:extLst>
              <a:ext uri="{FF2B5EF4-FFF2-40B4-BE49-F238E27FC236}">
                <a16:creationId xmlns:a16="http://schemas.microsoft.com/office/drawing/2014/main" id="{BD5BC83B-46EA-6ED6-C1C4-433192923B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49" y="19050"/>
            <a:ext cx="18283826" cy="10267950"/>
          </a:xfrm>
          <a:prstGeom prst="rect">
            <a:avLst/>
          </a:prstGeom>
        </p:spPr>
      </p:pic>
    </p:spTree>
    <p:extLst>
      <p:ext uri="{BB962C8B-B14F-4D97-AF65-F5344CB8AC3E}">
        <p14:creationId xmlns:p14="http://schemas.microsoft.com/office/powerpoint/2010/main" val="1936831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arma 5">
    <p:spTree>
      <p:nvGrpSpPr>
        <p:cNvPr id="1" name=""/>
        <p:cNvGrpSpPr/>
        <p:nvPr/>
      </p:nvGrpSpPr>
      <p:grpSpPr>
        <a:xfrm>
          <a:off x="0" y="0"/>
          <a:ext cx="0" cy="0"/>
          <a:chOff x="0" y="0"/>
          <a:chExt cx="0" cy="0"/>
        </a:xfrm>
      </p:grpSpPr>
      <p:pic>
        <p:nvPicPr>
          <p:cNvPr id="3" name="Bildobjekt 2" descr="En bild som visar skärmbild, Grafik, blå, Electric blue&#10;&#10;Automatiskt genererad beskrivning">
            <a:extLst>
              <a:ext uri="{FF2B5EF4-FFF2-40B4-BE49-F238E27FC236}">
                <a16:creationId xmlns:a16="http://schemas.microsoft.com/office/drawing/2014/main" id="{8464FF2B-B343-1BC8-F259-10B7146BCF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9050"/>
            <a:ext cx="18302874" cy="10278648"/>
          </a:xfrm>
          <a:prstGeom prst="rect">
            <a:avLst/>
          </a:prstGeom>
        </p:spPr>
      </p:pic>
    </p:spTree>
    <p:extLst>
      <p:ext uri="{BB962C8B-B14F-4D97-AF65-F5344CB8AC3E}">
        <p14:creationId xmlns:p14="http://schemas.microsoft.com/office/powerpoint/2010/main" val="32463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57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objekt 2" descr="En bild som visar text, skärmbild, programvara, Multimedieprogram&#10;&#10;Automatiskt genererad beskrivning">
            <a:extLst>
              <a:ext uri="{FF2B5EF4-FFF2-40B4-BE49-F238E27FC236}">
                <a16:creationId xmlns:a16="http://schemas.microsoft.com/office/drawing/2014/main" id="{CBBBCC26-BB39-915C-E637-7AA9FD435895}"/>
              </a:ext>
            </a:extLst>
          </p:cNvPr>
          <p:cNvPicPr>
            <a:picLocks noChangeAspect="1"/>
          </p:cNvPicPr>
          <p:nvPr userDrawn="1"/>
        </p:nvPicPr>
        <p:blipFill>
          <a:blip r:embed="rId3">
            <a:extLst>
              <a:ext uri="{28A0092B-C50C-407E-A947-70E740481C1C}">
                <a14:useLocalDpi xmlns:a14="http://schemas.microsoft.com/office/drawing/2010/main" val="0"/>
              </a:ext>
            </a:extLst>
          </a:blip>
          <a:srcRect b="35132"/>
          <a:stretch>
            <a:fillRect/>
          </a:stretch>
        </p:blipFill>
        <p:spPr>
          <a:xfrm>
            <a:off x="1" y="19050"/>
            <a:ext cx="18302874" cy="6667500"/>
          </a:xfrm>
          <a:prstGeom prst="rect">
            <a:avLst/>
          </a:prstGeom>
        </p:spPr>
      </p:pic>
      <p:sp>
        <p:nvSpPr>
          <p:cNvPr id="4" name="Freeform 3" descr="En bild som visar skärmbild, text, Multimedieprogram, programvara  Automatiskt genererad beskrivning">
            <a:extLst>
              <a:ext uri="{FF2B5EF4-FFF2-40B4-BE49-F238E27FC236}">
                <a16:creationId xmlns:a16="http://schemas.microsoft.com/office/drawing/2014/main" id="{3EE307BE-8605-E87B-8623-55C18D6A28AF}"/>
              </a:ext>
            </a:extLst>
          </p:cNvPr>
          <p:cNvSpPr/>
          <p:nvPr userDrawn="1"/>
        </p:nvSpPr>
        <p:spPr>
          <a:xfrm>
            <a:off x="-381000" y="-138112"/>
            <a:ext cx="18283826" cy="10267950"/>
          </a:xfrm>
          <a:custGeom>
            <a:avLst/>
            <a:gdLst/>
            <a:ahLst/>
            <a:cxnLst/>
            <a:rect l="l" t="t" r="r" b="b"/>
            <a:pathLst>
              <a:path w="18283826" h="10267950">
                <a:moveTo>
                  <a:pt x="0" y="0"/>
                </a:moveTo>
                <a:lnTo>
                  <a:pt x="18283826" y="0"/>
                </a:lnTo>
                <a:lnTo>
                  <a:pt x="18283826" y="10267950"/>
                </a:lnTo>
                <a:lnTo>
                  <a:pt x="0" y="10267950"/>
                </a:lnTo>
                <a:lnTo>
                  <a:pt x="0" y="0"/>
                </a:lnTo>
                <a:close/>
              </a:path>
            </a:pathLst>
          </a:custGeom>
          <a:blipFill>
            <a:blip r:embed="rId4"/>
            <a:stretch>
              <a:fillRect t="-47" b="-47"/>
            </a:stretch>
          </a:blipFill>
        </p:spPr>
        <p:txBody>
          <a:bodyPr/>
          <a:lstStyle/>
          <a:p>
            <a:endParaRPr lang="it-IT" sz="1800"/>
          </a:p>
        </p:txBody>
      </p:sp>
    </p:spTree>
    <p:extLst>
      <p:ext uri="{BB962C8B-B14F-4D97-AF65-F5344CB8AC3E}">
        <p14:creationId xmlns:p14="http://schemas.microsoft.com/office/powerpoint/2010/main" val="2706081618"/>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plan4cet.eu/"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y-k72Dlq_zzu1DSEqNVOKpnaG8caDek2" TargetMode="External"/><Relationship Id="rId7" Type="http://schemas.openxmlformats.org/officeDocument/2006/relationships/image" Target="../media/image10.sv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hyperlink" Target="https://www.youtube.com/playlist?list=PLy-k72Dlq_zwPQWxu3Uhd6N261lTJ7FL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6606DA-E9D2-FE8F-F369-D85B3334FA10}"/>
              </a:ext>
            </a:extLst>
          </p:cNvPr>
          <p:cNvSpPr>
            <a:spLocks noGrp="1"/>
          </p:cNvSpPr>
          <p:nvPr>
            <p:ph type="ctrTitle"/>
          </p:nvPr>
        </p:nvSpPr>
        <p:spPr>
          <a:xfrm>
            <a:off x="1217349" y="6777037"/>
            <a:ext cx="14881111" cy="1645919"/>
          </a:xfrm>
          <a:prstGeom prst="rect">
            <a:avLst/>
          </a:prstGeom>
        </p:spPr>
        <p:txBody>
          <a:bodyPr>
            <a:normAutofit/>
          </a:bodyPr>
          <a:lstStyle/>
          <a:p>
            <a:r>
              <a:rPr lang="it-IT" sz="4900">
                <a:latin typeface="Open Sans"/>
                <a:ea typeface="Open Sans"/>
                <a:cs typeface="Open Sans"/>
              </a:rPr>
              <a:t>Il corso di formazione Plan4CER</a:t>
            </a:r>
            <a:endParaRPr lang="sv-SE">
              <a:latin typeface="Open Sans"/>
              <a:ea typeface="Open Sans"/>
              <a:cs typeface="Open Sans"/>
            </a:endParaRPr>
          </a:p>
        </p:txBody>
      </p:sp>
      <p:sp>
        <p:nvSpPr>
          <p:cNvPr id="4" name="Marcador de texto 3"/>
          <p:cNvSpPr>
            <a:spLocks noGrp="1"/>
          </p:cNvSpPr>
          <p:nvPr>
            <p:ph type="body" sz="quarter" idx="13"/>
          </p:nvPr>
        </p:nvSpPr>
        <p:spPr>
          <a:xfrm>
            <a:off x="1217349" y="8227218"/>
            <a:ext cx="6917532" cy="840582"/>
          </a:xfrm>
        </p:spPr>
        <p:txBody>
          <a:bodyPr vert="horz" lIns="91440" tIns="45720" rIns="91440" bIns="45720" rtlCol="0" anchor="t">
            <a:normAutofit/>
          </a:bodyPr>
          <a:lstStyle/>
          <a:p>
            <a:r>
              <a:rPr lang="es-ES" sz="2600" b="1">
                <a:latin typeface="Open Sans"/>
                <a:ea typeface="Open Sans"/>
                <a:cs typeface="Open Sans"/>
              </a:rPr>
              <a:t>Sara Picone - AESS</a:t>
            </a:r>
          </a:p>
        </p:txBody>
      </p:sp>
      <p:sp>
        <p:nvSpPr>
          <p:cNvPr id="3" name="TextBox 8">
            <a:extLst>
              <a:ext uri="{FF2B5EF4-FFF2-40B4-BE49-F238E27FC236}">
                <a16:creationId xmlns:a16="http://schemas.microsoft.com/office/drawing/2014/main" id="{328C70BC-7C5A-FE0E-94A8-F48C9C6BC6AE}"/>
              </a:ext>
            </a:extLst>
          </p:cNvPr>
          <p:cNvSpPr txBox="1"/>
          <p:nvPr/>
        </p:nvSpPr>
        <p:spPr>
          <a:xfrm>
            <a:off x="1217349" y="9067800"/>
            <a:ext cx="10050236" cy="840581"/>
          </a:xfrm>
          <a:prstGeom prst="rect">
            <a:avLst/>
          </a:prstGeom>
        </p:spPr>
        <p:txBody>
          <a:bodyPr lIns="50800" tIns="50800" rIns="50800" bIns="50800" rtlCol="0" anchor="t"/>
          <a:lstStyle/>
          <a:p>
            <a:pPr algn="l">
              <a:lnSpc>
                <a:spcPts val="2879"/>
              </a:lnSpc>
            </a:pPr>
            <a:r>
              <a:rPr lang="it-IT" sz="1600" b="1">
                <a:solidFill>
                  <a:schemeClr val="bg1"/>
                </a:solidFill>
                <a:latin typeface="Open Sans"/>
                <a:ea typeface="Open Sans"/>
                <a:cs typeface="Open Sans"/>
                <a:sym typeface="Calibri (MS) Bold"/>
              </a:rPr>
              <a:t>Incontro di approfondimento su temi connessi alle CER</a:t>
            </a:r>
            <a:endParaRPr lang="en-US" sz="1600" b="1">
              <a:solidFill>
                <a:schemeClr val="bg1"/>
              </a:solidFill>
              <a:latin typeface="Open Sans"/>
              <a:ea typeface="Open Sans"/>
              <a:cs typeface="Open Sans"/>
              <a:sym typeface="Calibri (MS) Bold"/>
            </a:endParaRPr>
          </a:p>
          <a:p>
            <a:pPr algn="l">
              <a:lnSpc>
                <a:spcPts val="2879"/>
              </a:lnSpc>
            </a:pPr>
            <a:r>
              <a:rPr lang="en-US" sz="1600" b="1">
                <a:solidFill>
                  <a:schemeClr val="bg1"/>
                </a:solidFill>
                <a:latin typeface="Open Sans"/>
                <a:ea typeface="Open Sans"/>
                <a:cs typeface="Open Sans"/>
                <a:sym typeface="Calibri (MS) Bold"/>
              </a:rPr>
              <a:t>Provincia di Parma, 18/06/2025 ore 10:30-12:00</a:t>
            </a:r>
            <a:endParaRPr lang="en-US" sz="1600" b="1">
              <a:solidFill>
                <a:srgbClr val="FFFFFF"/>
              </a:solidFill>
              <a:latin typeface="Calibri (MS) Bold"/>
              <a:ea typeface="Calibri (MS) Bold"/>
              <a:cs typeface="Calibri (MS) Bold"/>
              <a:sym typeface="Calibri (MS) Bold"/>
            </a:endParaRPr>
          </a:p>
        </p:txBody>
      </p:sp>
      <p:sp>
        <p:nvSpPr>
          <p:cNvPr id="6" name="Freeform 12" descr="Immagine che contiene Elementi grafici, schermata, logo, grafica&#10;&#10;Il contenuto generato dall&amp;#39;IA potrebbe non essere corretto.">
            <a:extLst>
              <a:ext uri="{FF2B5EF4-FFF2-40B4-BE49-F238E27FC236}">
                <a16:creationId xmlns:a16="http://schemas.microsoft.com/office/drawing/2014/main" id="{6FE6EA1C-96A1-BC5E-CD96-63F6395F4A4E}"/>
              </a:ext>
            </a:extLst>
          </p:cNvPr>
          <p:cNvSpPr/>
          <p:nvPr/>
        </p:nvSpPr>
        <p:spPr>
          <a:xfrm>
            <a:off x="0" y="-261952"/>
            <a:ext cx="5565913" cy="1786283"/>
          </a:xfrm>
          <a:custGeom>
            <a:avLst/>
            <a:gdLst/>
            <a:ahLst/>
            <a:cxnLst/>
            <a:rect l="l" t="t" r="r" b="b"/>
            <a:pathLst>
              <a:path w="5565913" h="1786283">
                <a:moveTo>
                  <a:pt x="0" y="0"/>
                </a:moveTo>
                <a:lnTo>
                  <a:pt x="5565913" y="0"/>
                </a:lnTo>
                <a:lnTo>
                  <a:pt x="5565913" y="1786283"/>
                </a:lnTo>
                <a:lnTo>
                  <a:pt x="0" y="1786283"/>
                </a:lnTo>
                <a:lnTo>
                  <a:pt x="0" y="0"/>
                </a:lnTo>
                <a:close/>
              </a:path>
            </a:pathLst>
          </a:custGeom>
          <a:blipFill>
            <a:blip r:embed="rId2"/>
            <a:stretch>
              <a:fillRect r="-206094" b="-436134"/>
            </a:stretch>
          </a:blipFill>
        </p:spPr>
        <p:txBody>
          <a:bodyPr/>
          <a:lstStyle/>
          <a:p>
            <a:endParaRPr lang="it-IT"/>
          </a:p>
        </p:txBody>
      </p:sp>
    </p:spTree>
    <p:extLst>
      <p:ext uri="{BB962C8B-B14F-4D97-AF65-F5344CB8AC3E}">
        <p14:creationId xmlns:p14="http://schemas.microsoft.com/office/powerpoint/2010/main" val="2286558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105013" y="314000"/>
            <a:ext cx="10057939" cy="9746217"/>
          </a:xfrm>
          <a:custGeom>
            <a:avLst/>
            <a:gdLst/>
            <a:ahLst/>
            <a:cxnLst/>
            <a:rect l="l" t="t" r="r" b="b"/>
            <a:pathLst>
              <a:path w="5917708" h="5917708">
                <a:moveTo>
                  <a:pt x="0" y="0"/>
                </a:moveTo>
                <a:lnTo>
                  <a:pt x="5917707" y="0"/>
                </a:lnTo>
                <a:lnTo>
                  <a:pt x="5917707" y="5917707"/>
                </a:lnTo>
                <a:lnTo>
                  <a:pt x="0" y="5917707"/>
                </a:lnTo>
                <a:lnTo>
                  <a:pt x="0" y="0"/>
                </a:lnTo>
                <a:close/>
              </a:path>
            </a:pathLst>
          </a:custGeom>
          <a:blipFill>
            <a:blip r:embed="rId2"/>
            <a:stretch>
              <a:fillRect/>
            </a:stretch>
          </a:blipFill>
        </p:spPr>
        <p:txBody>
          <a:bodyPr/>
          <a:lstStyle/>
          <a:p>
            <a:endParaRPr lang="it-IT"/>
          </a:p>
        </p:txBody>
      </p:sp>
      <p:sp>
        <p:nvSpPr>
          <p:cNvPr id="3" name="TextBox 3"/>
          <p:cNvSpPr txBox="1"/>
          <p:nvPr/>
        </p:nvSpPr>
        <p:spPr>
          <a:xfrm>
            <a:off x="894894" y="2047979"/>
            <a:ext cx="7353949" cy="4835170"/>
          </a:xfrm>
          <a:prstGeom prst="rect">
            <a:avLst/>
          </a:prstGeom>
        </p:spPr>
        <p:txBody>
          <a:bodyPr lIns="0" tIns="0" rIns="0" bIns="0" rtlCol="0" anchor="t">
            <a:spAutoFit/>
          </a:bodyPr>
          <a:lstStyle/>
          <a:p>
            <a:pPr marL="0" lvl="0" indent="0" algn="l">
              <a:lnSpc>
                <a:spcPts val="9600"/>
              </a:lnSpc>
            </a:pPr>
            <a:r>
              <a:rPr lang="en-US" sz="6000" b="1">
                <a:solidFill>
                  <a:srgbClr val="0054A4"/>
                </a:solidFill>
                <a:latin typeface="Open Sans Bold"/>
                <a:ea typeface="Open Sans Bold"/>
                <a:cs typeface="Open Sans Bold"/>
                <a:sym typeface="Open Sans Bold"/>
              </a:rPr>
              <a:t>Per </a:t>
            </a:r>
            <a:r>
              <a:rPr lang="en-US" sz="6000" b="1" err="1">
                <a:solidFill>
                  <a:srgbClr val="0054A4"/>
                </a:solidFill>
                <a:latin typeface="Open Sans Bold"/>
                <a:ea typeface="Open Sans Bold"/>
                <a:cs typeface="Open Sans Bold"/>
                <a:sym typeface="Open Sans Bold"/>
              </a:rPr>
              <a:t>l’iscrizione</a:t>
            </a:r>
            <a:r>
              <a:rPr lang="en-US" sz="6000" b="1">
                <a:solidFill>
                  <a:srgbClr val="0054A4"/>
                </a:solidFill>
                <a:latin typeface="Open Sans Bold"/>
                <a:ea typeface="Open Sans Bold"/>
                <a:cs typeface="Open Sans Bold"/>
                <a:sym typeface="Open Sans Bold"/>
              </a:rPr>
              <a:t> è </a:t>
            </a:r>
            <a:r>
              <a:rPr lang="en-US" sz="6000" b="1" err="1">
                <a:solidFill>
                  <a:srgbClr val="0054A4"/>
                </a:solidFill>
                <a:latin typeface="Open Sans Bold"/>
                <a:ea typeface="Open Sans Bold"/>
                <a:cs typeface="Open Sans Bold"/>
                <a:sym typeface="Open Sans Bold"/>
              </a:rPr>
              <a:t>necessario</a:t>
            </a:r>
            <a:r>
              <a:rPr lang="en-US" sz="6000" b="1">
                <a:solidFill>
                  <a:srgbClr val="0054A4"/>
                </a:solidFill>
                <a:latin typeface="Open Sans Bold"/>
                <a:ea typeface="Open Sans Bold"/>
                <a:cs typeface="Open Sans Bold"/>
                <a:sym typeface="Open Sans Bold"/>
              </a:rPr>
              <a:t> </a:t>
            </a:r>
            <a:r>
              <a:rPr lang="en-US" sz="6000" b="1" err="1">
                <a:solidFill>
                  <a:srgbClr val="0054A4"/>
                </a:solidFill>
                <a:latin typeface="Open Sans Bold"/>
                <a:ea typeface="Open Sans Bold"/>
                <a:cs typeface="Open Sans Bold"/>
                <a:sym typeface="Open Sans Bold"/>
              </a:rPr>
              <a:t>compilare</a:t>
            </a:r>
            <a:r>
              <a:rPr lang="en-US" sz="6000" b="1">
                <a:solidFill>
                  <a:srgbClr val="0054A4"/>
                </a:solidFill>
                <a:latin typeface="Open Sans Bold"/>
                <a:ea typeface="Open Sans Bold"/>
                <a:cs typeface="Open Sans Bold"/>
                <a:sym typeface="Open Sans Bold"/>
              </a:rPr>
              <a:t> il form di </a:t>
            </a:r>
            <a:r>
              <a:rPr lang="en-US" sz="6000" b="1" err="1">
                <a:solidFill>
                  <a:srgbClr val="0054A4"/>
                </a:solidFill>
                <a:latin typeface="Open Sans Bold"/>
                <a:ea typeface="Open Sans Bold"/>
                <a:cs typeface="Open Sans Bold"/>
                <a:sym typeface="Open Sans Bold"/>
              </a:rPr>
              <a:t>contatto</a:t>
            </a:r>
            <a:endParaRPr lang="en-US" sz="6000" b="1" err="1">
              <a:solidFill>
                <a:srgbClr val="0054A4"/>
              </a:solidFill>
              <a:latin typeface="Open Sans Bold"/>
              <a:ea typeface="Open Sans Bold"/>
              <a:cs typeface="Open Sans Bold"/>
            </a:endParaRPr>
          </a:p>
        </p:txBody>
      </p:sp>
      <p:sp>
        <p:nvSpPr>
          <p:cNvPr id="6" name="Freeform 12">
            <a:extLst>
              <a:ext uri="{FF2B5EF4-FFF2-40B4-BE49-F238E27FC236}">
                <a16:creationId xmlns:a16="http://schemas.microsoft.com/office/drawing/2014/main" id="{0508BB4E-BD2F-7194-6580-10C6EC12FAC5}"/>
              </a:ext>
            </a:extLst>
          </p:cNvPr>
          <p:cNvSpPr/>
          <p:nvPr/>
        </p:nvSpPr>
        <p:spPr>
          <a:xfrm>
            <a:off x="0" y="-261952"/>
            <a:ext cx="5565913" cy="1786283"/>
          </a:xfrm>
          <a:custGeom>
            <a:avLst/>
            <a:gdLst/>
            <a:ahLst/>
            <a:cxnLst/>
            <a:rect l="l" t="t" r="r" b="b"/>
            <a:pathLst>
              <a:path w="5565913" h="1786283">
                <a:moveTo>
                  <a:pt x="0" y="0"/>
                </a:moveTo>
                <a:lnTo>
                  <a:pt x="5565913" y="0"/>
                </a:lnTo>
                <a:lnTo>
                  <a:pt x="5565913" y="1786283"/>
                </a:lnTo>
                <a:lnTo>
                  <a:pt x="0" y="1786283"/>
                </a:lnTo>
                <a:lnTo>
                  <a:pt x="0" y="0"/>
                </a:lnTo>
                <a:close/>
              </a:path>
            </a:pathLst>
          </a:custGeom>
          <a:blipFill>
            <a:blip r:embed="rId3"/>
            <a:stretch>
              <a:fillRect r="-206094" b="-436134"/>
            </a:stretch>
          </a:blipFill>
        </p:spPr>
        <p:txBody>
          <a:bodyPr/>
          <a:lstStyle/>
          <a:p>
            <a:endParaRPr lang="it-IT"/>
          </a:p>
        </p:txBody>
      </p:sp>
      <p:sp>
        <p:nvSpPr>
          <p:cNvPr id="5" name="TextBox 8">
            <a:extLst>
              <a:ext uri="{FF2B5EF4-FFF2-40B4-BE49-F238E27FC236}">
                <a16:creationId xmlns:a16="http://schemas.microsoft.com/office/drawing/2014/main" id="{8F956F10-A196-6A28-C282-39C6304B02A3}"/>
              </a:ext>
            </a:extLst>
          </p:cNvPr>
          <p:cNvSpPr txBox="1"/>
          <p:nvPr/>
        </p:nvSpPr>
        <p:spPr>
          <a:xfrm>
            <a:off x="324025" y="9773182"/>
            <a:ext cx="3374734" cy="323850"/>
          </a:xfrm>
          <a:prstGeom prst="rect">
            <a:avLst/>
          </a:prstGeom>
        </p:spPr>
        <p:txBody>
          <a:bodyPr lIns="0" tIns="0" rIns="0" bIns="0" rtlCol="0" anchor="t">
            <a:spAutoFit/>
          </a:bodyPr>
          <a:lstStyle/>
          <a:p>
            <a:pPr algn="l">
              <a:lnSpc>
                <a:spcPts val="2520"/>
              </a:lnSpc>
            </a:pPr>
            <a:r>
              <a:rPr lang="en-US" sz="2100" b="1">
                <a:solidFill>
                  <a:srgbClr val="1B5AA6"/>
                </a:solidFill>
                <a:latin typeface="Aptos Bold"/>
                <a:ea typeface="Aptos Bold"/>
                <a:cs typeface="Aptos Bold"/>
                <a:sym typeface="Aptos Bold"/>
              </a:rPr>
              <a:t>PLAN4CER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a:extLst>
              <a:ext uri="{FF2B5EF4-FFF2-40B4-BE49-F238E27FC236}">
                <a16:creationId xmlns:a16="http://schemas.microsoft.com/office/drawing/2014/main" id="{6C13818E-6659-0E21-44B4-97E3A3F296BF}"/>
              </a:ext>
            </a:extLst>
          </p:cNvPr>
          <p:cNvSpPr/>
          <p:nvPr/>
        </p:nvSpPr>
        <p:spPr>
          <a:xfrm>
            <a:off x="1447800" y="3077542"/>
            <a:ext cx="8942226" cy="2890481"/>
          </a:xfrm>
          <a:prstGeom prst="rect">
            <a:avLst/>
          </a:prstGeom>
          <a:solidFill>
            <a:srgbClr val="265D9B"/>
          </a:solidFill>
        </p:spPr>
        <p:txBody>
          <a:bodyPr/>
          <a:lstStyle/>
          <a:p>
            <a:endParaRPr lang="it-IT"/>
          </a:p>
        </p:txBody>
      </p:sp>
      <p:grpSp>
        <p:nvGrpSpPr>
          <p:cNvPr id="3" name="Group 5">
            <a:extLst>
              <a:ext uri="{FF2B5EF4-FFF2-40B4-BE49-F238E27FC236}">
                <a16:creationId xmlns:a16="http://schemas.microsoft.com/office/drawing/2014/main" id="{FAA8340F-BE5F-F586-03AA-DBA28921DEA0}"/>
              </a:ext>
            </a:extLst>
          </p:cNvPr>
          <p:cNvGrpSpPr/>
          <p:nvPr/>
        </p:nvGrpSpPr>
        <p:grpSpPr>
          <a:xfrm>
            <a:off x="2209800" y="3390964"/>
            <a:ext cx="15165977" cy="2134096"/>
            <a:chOff x="0" y="0"/>
            <a:chExt cx="20221302" cy="2845462"/>
          </a:xfrm>
        </p:grpSpPr>
        <p:sp>
          <p:nvSpPr>
            <p:cNvPr id="4" name="TextBox 6">
              <a:extLst>
                <a:ext uri="{FF2B5EF4-FFF2-40B4-BE49-F238E27FC236}">
                  <a16:creationId xmlns:a16="http://schemas.microsoft.com/office/drawing/2014/main" id="{8D434BB4-E86B-DE72-80B4-1C6899C08017}"/>
                </a:ext>
              </a:extLst>
            </p:cNvPr>
            <p:cNvSpPr txBox="1"/>
            <p:nvPr/>
          </p:nvSpPr>
          <p:spPr>
            <a:xfrm>
              <a:off x="0" y="0"/>
              <a:ext cx="20221302" cy="854935"/>
            </a:xfrm>
            <a:prstGeom prst="rect">
              <a:avLst/>
            </a:prstGeom>
          </p:spPr>
          <p:txBody>
            <a:bodyPr lIns="0" tIns="0" rIns="0" bIns="0" rtlCol="0" anchor="t">
              <a:spAutoFit/>
            </a:bodyPr>
            <a:lstStyle/>
            <a:p>
              <a:pPr algn="l">
                <a:lnSpc>
                  <a:spcPts val="5040"/>
                </a:lnSpc>
              </a:pPr>
              <a:r>
                <a:rPr lang="en-US" sz="4200" b="1">
                  <a:solidFill>
                    <a:schemeClr val="bg1"/>
                  </a:solidFill>
                  <a:latin typeface="Open Sans Bold"/>
                  <a:ea typeface="Open Sans Bold"/>
                  <a:cs typeface="Open Sans Bold"/>
                  <a:sym typeface="Open Sans Bold"/>
                </a:rPr>
                <a:t>Per </a:t>
              </a:r>
              <a:r>
                <a:rPr lang="en-US" sz="4200" b="1" err="1">
                  <a:solidFill>
                    <a:schemeClr val="bg1"/>
                  </a:solidFill>
                  <a:latin typeface="Open Sans Bold"/>
                  <a:ea typeface="Open Sans Bold"/>
                  <a:cs typeface="Open Sans Bold"/>
                  <a:sym typeface="Open Sans Bold"/>
                </a:rPr>
                <a:t>maggiori</a:t>
              </a:r>
              <a:r>
                <a:rPr lang="en-US" sz="4200" b="1">
                  <a:solidFill>
                    <a:schemeClr val="bg1"/>
                  </a:solidFill>
                  <a:latin typeface="Open Sans Bold"/>
                  <a:ea typeface="Open Sans Bold"/>
                  <a:cs typeface="Open Sans Bold"/>
                  <a:sym typeface="Open Sans Bold"/>
                </a:rPr>
                <a:t> </a:t>
              </a:r>
              <a:r>
                <a:rPr lang="en-US" sz="4200" b="1" err="1">
                  <a:solidFill>
                    <a:schemeClr val="bg1"/>
                  </a:solidFill>
                  <a:latin typeface="Open Sans Bold"/>
                  <a:ea typeface="Open Sans Bold"/>
                  <a:cs typeface="Open Sans Bold"/>
                  <a:sym typeface="Open Sans Bold"/>
                </a:rPr>
                <a:t>informazioni</a:t>
              </a:r>
              <a:endParaRPr lang="en-US" sz="4200" b="1">
                <a:solidFill>
                  <a:schemeClr val="bg1"/>
                </a:solidFill>
                <a:latin typeface="Open Sans Bold"/>
                <a:ea typeface="Open Sans Bold"/>
                <a:cs typeface="Open Sans Bold"/>
                <a:sym typeface="Open Sans Bold"/>
              </a:endParaRPr>
            </a:p>
          </p:txBody>
        </p:sp>
        <p:sp>
          <p:nvSpPr>
            <p:cNvPr id="5" name="TextBox 7">
              <a:extLst>
                <a:ext uri="{FF2B5EF4-FFF2-40B4-BE49-F238E27FC236}">
                  <a16:creationId xmlns:a16="http://schemas.microsoft.com/office/drawing/2014/main" id="{F8B07004-C5AC-4E1B-61EC-1DBDC15F6D35}"/>
                </a:ext>
              </a:extLst>
            </p:cNvPr>
            <p:cNvSpPr txBox="1"/>
            <p:nvPr/>
          </p:nvSpPr>
          <p:spPr>
            <a:xfrm>
              <a:off x="0" y="1280120"/>
              <a:ext cx="7623554" cy="609600"/>
            </a:xfrm>
            <a:prstGeom prst="rect">
              <a:avLst/>
            </a:prstGeom>
          </p:spPr>
          <p:txBody>
            <a:bodyPr lIns="0" tIns="0" rIns="0" bIns="0" rtlCol="0" anchor="t">
              <a:spAutoFit/>
            </a:bodyPr>
            <a:lstStyle/>
            <a:p>
              <a:pPr algn="l">
                <a:lnSpc>
                  <a:spcPts val="3600"/>
                </a:lnSpc>
              </a:pPr>
              <a:r>
                <a:rPr lang="en-US" sz="3000" b="1" err="1">
                  <a:solidFill>
                    <a:schemeClr val="bg1"/>
                  </a:solidFill>
                  <a:latin typeface="Open Sans"/>
                  <a:ea typeface="Open Sans"/>
                  <a:cs typeface="Open Sans"/>
                  <a:sym typeface="Open Sans"/>
                </a:rPr>
                <a:t>Sito</a:t>
              </a:r>
              <a:r>
                <a:rPr lang="en-US" sz="3000" b="1">
                  <a:solidFill>
                    <a:schemeClr val="bg1"/>
                  </a:solidFill>
                  <a:latin typeface="Open Sans"/>
                  <a:ea typeface="Open Sans"/>
                  <a:cs typeface="Open Sans"/>
                  <a:sym typeface="Open Sans"/>
                </a:rPr>
                <a:t> Web </a:t>
              </a:r>
              <a:r>
                <a:rPr lang="en-US" sz="3000">
                  <a:solidFill>
                    <a:schemeClr val="bg1"/>
                  </a:solidFill>
                  <a:latin typeface="Open Sans"/>
                  <a:ea typeface="Open Sans"/>
                  <a:cs typeface="Open Sans"/>
                  <a:sym typeface="Open Sans"/>
                </a:rPr>
                <a:t>|  </a:t>
              </a:r>
              <a:r>
                <a:rPr lang="en-US" sz="3000" u="sng">
                  <a:solidFill>
                    <a:schemeClr val="bg1"/>
                  </a:solidFill>
                  <a:latin typeface="Open Sans"/>
                  <a:ea typeface="Open Sans"/>
                  <a:cs typeface="Open Sans"/>
                  <a:sym typeface="Open Sans"/>
                  <a:hlinkClick r:id="rId2" tooltip="https://plan4cet.eu/">
                    <a:extLst>
                      <a:ext uri="{A12FA001-AC4F-418D-AE19-62706E023703}">
                        <ahyp:hlinkClr xmlns:ahyp="http://schemas.microsoft.com/office/drawing/2018/hyperlinkcolor" val="tx"/>
                      </a:ext>
                    </a:extLst>
                  </a:hlinkClick>
                </a:rPr>
                <a:t>Plan4CET</a:t>
              </a:r>
            </a:p>
          </p:txBody>
        </p:sp>
        <p:sp>
          <p:nvSpPr>
            <p:cNvPr id="6" name="TextBox 8">
              <a:extLst>
                <a:ext uri="{FF2B5EF4-FFF2-40B4-BE49-F238E27FC236}">
                  <a16:creationId xmlns:a16="http://schemas.microsoft.com/office/drawing/2014/main" id="{CFAD62F8-E865-5CED-CE04-40EF2ED4113E}"/>
                </a:ext>
              </a:extLst>
            </p:cNvPr>
            <p:cNvSpPr txBox="1"/>
            <p:nvPr/>
          </p:nvSpPr>
          <p:spPr>
            <a:xfrm>
              <a:off x="795357" y="2314475"/>
              <a:ext cx="10111610" cy="530987"/>
            </a:xfrm>
            <a:prstGeom prst="rect">
              <a:avLst/>
            </a:prstGeom>
          </p:spPr>
          <p:txBody>
            <a:bodyPr lIns="0" tIns="0" rIns="0" bIns="0" rtlCol="0" anchor="t">
              <a:spAutoFit/>
            </a:bodyPr>
            <a:lstStyle/>
            <a:p>
              <a:pPr algn="just">
                <a:lnSpc>
                  <a:spcPts val="2995"/>
                </a:lnSpc>
              </a:pPr>
              <a:r>
                <a:rPr lang="en-US" sz="3000" b="1">
                  <a:solidFill>
                    <a:schemeClr val="bg1"/>
                  </a:solidFill>
                  <a:latin typeface="Open Sans"/>
                  <a:ea typeface="Open Sans"/>
                  <a:cs typeface="Open Sans"/>
                  <a:sym typeface="Open Sans"/>
                </a:rPr>
                <a:t>Email</a:t>
              </a:r>
              <a:r>
                <a:rPr lang="en-US" sz="3000">
                  <a:solidFill>
                    <a:schemeClr val="bg1"/>
                  </a:solidFill>
                  <a:latin typeface="Open Sans"/>
                  <a:ea typeface="Open Sans"/>
                  <a:cs typeface="Open Sans"/>
                  <a:sym typeface="Open Sans"/>
                </a:rPr>
                <a:t> | </a:t>
              </a:r>
              <a:r>
                <a:rPr lang="en-US" sz="3000" b="1">
                  <a:solidFill>
                    <a:schemeClr val="bg1"/>
                  </a:solidFill>
                  <a:latin typeface="Open Sans"/>
                  <a:ea typeface="Open Sans"/>
                  <a:cs typeface="Open Sans"/>
                  <a:sym typeface="Open Sans"/>
                </a:rPr>
                <a:t>corsoPlan4cer@aessenergy.it</a:t>
              </a:r>
            </a:p>
          </p:txBody>
        </p:sp>
      </p:grpSp>
    </p:spTree>
    <p:extLst>
      <p:ext uri="{BB962C8B-B14F-4D97-AF65-F5344CB8AC3E}">
        <p14:creationId xmlns:p14="http://schemas.microsoft.com/office/powerpoint/2010/main" val="474128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44580" y="-1106859"/>
            <a:ext cx="12427337" cy="12500718"/>
            <a:chOff x="0" y="0"/>
            <a:chExt cx="6312699" cy="6349975"/>
          </a:xfrm>
        </p:grpSpPr>
        <p:sp>
          <p:nvSpPr>
            <p:cNvPr id="3" name="Freeform 3"/>
            <p:cNvSpPr/>
            <p:nvPr/>
          </p:nvSpPr>
          <p:spPr>
            <a:xfrm>
              <a:off x="0" y="0"/>
              <a:ext cx="6312700" cy="6349975"/>
            </a:xfrm>
            <a:custGeom>
              <a:avLst/>
              <a:gdLst/>
              <a:ahLst/>
              <a:cxnLst/>
              <a:rect l="l" t="t" r="r" b="b"/>
              <a:pathLst>
                <a:path w="6312700" h="6349975">
                  <a:moveTo>
                    <a:pt x="6312700" y="3175025"/>
                  </a:moveTo>
                  <a:cubicBezTo>
                    <a:pt x="6312700" y="4928451"/>
                    <a:pt x="4899526" y="6349975"/>
                    <a:pt x="3156350" y="6349975"/>
                  </a:cubicBezTo>
                  <a:cubicBezTo>
                    <a:pt x="1413148" y="6349975"/>
                    <a:pt x="0" y="4928451"/>
                    <a:pt x="0" y="3175025"/>
                  </a:cubicBezTo>
                  <a:cubicBezTo>
                    <a:pt x="0" y="1421511"/>
                    <a:pt x="1413148" y="0"/>
                    <a:pt x="3156350" y="0"/>
                  </a:cubicBezTo>
                  <a:cubicBezTo>
                    <a:pt x="4899551" y="0"/>
                    <a:pt x="6312700" y="1421511"/>
                    <a:pt x="6312700" y="3175025"/>
                  </a:cubicBezTo>
                  <a:close/>
                </a:path>
              </a:pathLst>
            </a:custGeom>
            <a:blipFill>
              <a:blip r:embed="rId2"/>
              <a:stretch>
                <a:fillRect l="-5768" r="-5768"/>
              </a:stretch>
            </a:blipFill>
          </p:spPr>
          <p:txBody>
            <a:bodyPr/>
            <a:lstStyle/>
            <a:p>
              <a:endParaRPr lang="it-IT"/>
            </a:p>
          </p:txBody>
        </p:sp>
      </p:grpSp>
      <p:sp>
        <p:nvSpPr>
          <p:cNvPr id="5" name="TextBox 5"/>
          <p:cNvSpPr txBox="1"/>
          <p:nvPr/>
        </p:nvSpPr>
        <p:spPr>
          <a:xfrm>
            <a:off x="996292" y="1488042"/>
            <a:ext cx="7892666" cy="1769715"/>
          </a:xfrm>
          <a:prstGeom prst="rect">
            <a:avLst/>
          </a:prstGeom>
        </p:spPr>
        <p:txBody>
          <a:bodyPr wrap="square" lIns="0" tIns="0" rIns="0" bIns="0" rtlCol="0" anchor="t">
            <a:spAutoFit/>
          </a:bodyPr>
          <a:lstStyle/>
          <a:p>
            <a:pPr marL="0" lvl="0" indent="0" algn="l">
              <a:lnSpc>
                <a:spcPts val="6875"/>
              </a:lnSpc>
            </a:pPr>
            <a:r>
              <a:rPr lang="en-US" sz="6399" b="1" err="1">
                <a:solidFill>
                  <a:srgbClr val="0070C0"/>
                </a:solidFill>
                <a:latin typeface="Open Sans Bold"/>
                <a:ea typeface="Open Sans Bold"/>
                <a:cs typeface="Open Sans Bold"/>
                <a:sym typeface="Open Sans Bold"/>
              </a:rPr>
              <a:t>L’offerta</a:t>
            </a:r>
            <a:r>
              <a:rPr lang="en-US" sz="6399" b="1">
                <a:solidFill>
                  <a:srgbClr val="0070C0"/>
                </a:solidFill>
                <a:latin typeface="Open Sans Bold"/>
                <a:ea typeface="Open Sans Bold"/>
                <a:cs typeface="Open Sans Bold"/>
                <a:sym typeface="Open Sans Bold"/>
              </a:rPr>
              <a:t> </a:t>
            </a:r>
            <a:r>
              <a:rPr lang="en-US" sz="6399" b="1" err="1">
                <a:solidFill>
                  <a:srgbClr val="0070C0"/>
                </a:solidFill>
                <a:latin typeface="Open Sans Bold"/>
                <a:ea typeface="Open Sans Bold"/>
                <a:cs typeface="Open Sans Bold"/>
                <a:sym typeface="Open Sans Bold"/>
              </a:rPr>
              <a:t>formativa</a:t>
            </a:r>
            <a:r>
              <a:rPr lang="en-US" sz="6399" b="1">
                <a:solidFill>
                  <a:srgbClr val="0070C0"/>
                </a:solidFill>
                <a:latin typeface="Open Sans Bold"/>
                <a:ea typeface="Open Sans Bold"/>
                <a:cs typeface="Open Sans Bold"/>
                <a:sym typeface="Open Sans Bold"/>
              </a:rPr>
              <a:t> di Plan4CET</a:t>
            </a:r>
          </a:p>
        </p:txBody>
      </p:sp>
      <p:sp>
        <p:nvSpPr>
          <p:cNvPr id="6" name="TextBox 6"/>
          <p:cNvSpPr txBox="1"/>
          <p:nvPr/>
        </p:nvSpPr>
        <p:spPr>
          <a:xfrm>
            <a:off x="1028700" y="7890740"/>
            <a:ext cx="7277100" cy="1128963"/>
          </a:xfrm>
          <a:prstGeom prst="rect">
            <a:avLst/>
          </a:prstGeom>
        </p:spPr>
        <p:txBody>
          <a:bodyPr wrap="square" lIns="0" tIns="0" rIns="0" bIns="0" rtlCol="0" anchor="t">
            <a:spAutoFit/>
          </a:bodyPr>
          <a:lstStyle/>
          <a:p>
            <a:pPr marL="0" lvl="0" indent="0" algn="l">
              <a:lnSpc>
                <a:spcPts val="2999"/>
              </a:lnSpc>
            </a:pPr>
            <a:r>
              <a:rPr lang="en-US" sz="1950" strike="noStrike">
                <a:solidFill>
                  <a:srgbClr val="000000"/>
                </a:solidFill>
                <a:latin typeface="Open Sans"/>
                <a:ea typeface="Aptos"/>
                <a:cs typeface="Aptos"/>
                <a:sym typeface="Aptos"/>
              </a:rPr>
              <a:t>30 ore di </a:t>
            </a:r>
            <a:r>
              <a:rPr lang="en-US" sz="1950" strike="noStrike" err="1">
                <a:solidFill>
                  <a:srgbClr val="000000"/>
                </a:solidFill>
                <a:latin typeface="Open Sans"/>
                <a:ea typeface="Aptos"/>
                <a:cs typeface="Aptos"/>
                <a:sym typeface="Aptos"/>
              </a:rPr>
              <a:t>formazione</a:t>
            </a:r>
            <a:r>
              <a:rPr lang="en-US" sz="1950" strike="noStrike">
                <a:solidFill>
                  <a:srgbClr val="000000"/>
                </a:solidFill>
                <a:latin typeface="Open Sans"/>
                <a:ea typeface="Aptos"/>
                <a:cs typeface="Aptos"/>
                <a:sym typeface="Aptos"/>
              </a:rPr>
              <a:t> per </a:t>
            </a:r>
            <a:r>
              <a:rPr lang="en-US" sz="1950" strike="noStrike" err="1">
                <a:solidFill>
                  <a:srgbClr val="000000"/>
                </a:solidFill>
                <a:latin typeface="Open Sans"/>
                <a:ea typeface="Aptos"/>
                <a:cs typeface="Aptos"/>
                <a:sym typeface="Aptos"/>
              </a:rPr>
              <a:t>referenti</a:t>
            </a:r>
            <a:r>
              <a:rPr lang="en-US" sz="1950" strike="noStrike">
                <a:solidFill>
                  <a:srgbClr val="000000"/>
                </a:solidFill>
                <a:latin typeface="Open Sans"/>
                <a:ea typeface="Aptos"/>
                <a:cs typeface="Aptos"/>
                <a:sym typeface="Aptos"/>
              </a:rPr>
              <a:t> di </a:t>
            </a:r>
            <a:r>
              <a:rPr lang="en-US" sz="1950" strike="noStrike" err="1">
                <a:solidFill>
                  <a:srgbClr val="000000"/>
                </a:solidFill>
                <a:latin typeface="Open Sans"/>
                <a:ea typeface="Aptos"/>
                <a:cs typeface="Aptos"/>
                <a:sym typeface="Aptos"/>
              </a:rPr>
              <a:t>Comunità</a:t>
            </a:r>
            <a:endParaRPr lang="en-US" sz="1950" strike="noStrike">
              <a:solidFill>
                <a:srgbClr val="000000"/>
              </a:solidFill>
              <a:latin typeface="Open Sans"/>
              <a:ea typeface="Aptos"/>
              <a:cs typeface="Aptos"/>
            </a:endParaRPr>
          </a:p>
          <a:p>
            <a:pPr marL="0" lvl="0" indent="0" algn="l">
              <a:lnSpc>
                <a:spcPts val="2999"/>
              </a:lnSpc>
            </a:pPr>
            <a:r>
              <a:rPr lang="en-US" sz="1950" strike="noStrike" err="1">
                <a:solidFill>
                  <a:srgbClr val="000000"/>
                </a:solidFill>
                <a:latin typeface="Open Sans"/>
                <a:ea typeface="Aptos"/>
                <a:cs typeface="Aptos"/>
                <a:sym typeface="Aptos"/>
              </a:rPr>
              <a:t>Energetiche</a:t>
            </a:r>
            <a:r>
              <a:rPr lang="en-US" sz="1950" strike="noStrike">
                <a:solidFill>
                  <a:srgbClr val="000000"/>
                </a:solidFill>
                <a:latin typeface="Open Sans"/>
                <a:ea typeface="Aptos"/>
                <a:cs typeface="Aptos"/>
                <a:sym typeface="Aptos"/>
              </a:rPr>
              <a:t> </a:t>
            </a:r>
            <a:r>
              <a:rPr lang="en-US" sz="1950" strike="noStrike" err="1">
                <a:solidFill>
                  <a:srgbClr val="000000"/>
                </a:solidFill>
                <a:latin typeface="Open Sans"/>
                <a:ea typeface="Aptos"/>
                <a:cs typeface="Aptos"/>
                <a:sym typeface="Aptos"/>
              </a:rPr>
              <a:t>Rinnovabili</a:t>
            </a:r>
            <a:r>
              <a:rPr lang="en-US" sz="1950" strike="noStrike">
                <a:solidFill>
                  <a:srgbClr val="000000"/>
                </a:solidFill>
                <a:latin typeface="Open Sans"/>
                <a:ea typeface="Aptos"/>
                <a:cs typeface="Aptos"/>
                <a:sym typeface="Aptos"/>
              </a:rPr>
              <a:t> </a:t>
            </a:r>
            <a:endParaRPr lang="en-US" sz="1950" strike="noStrike">
              <a:solidFill>
                <a:srgbClr val="000000"/>
              </a:solidFill>
              <a:latin typeface="Open Sans"/>
              <a:ea typeface="Aptos"/>
              <a:cs typeface="Aptos"/>
            </a:endParaRPr>
          </a:p>
          <a:p>
            <a:pPr marL="0" lvl="0" indent="0" algn="l">
              <a:lnSpc>
                <a:spcPts val="2999"/>
              </a:lnSpc>
            </a:pPr>
            <a:r>
              <a:rPr lang="en-US" sz="1950" i="1" err="1">
                <a:solidFill>
                  <a:srgbClr val="000000"/>
                </a:solidFill>
                <a:latin typeface="Open Sans"/>
                <a:ea typeface="Aptos Italics"/>
                <a:cs typeface="Aptos Italics"/>
                <a:sym typeface="Aptos Italics"/>
              </a:rPr>
              <a:t>Inizierà</a:t>
            </a:r>
            <a:r>
              <a:rPr lang="en-US" sz="1950" i="1">
                <a:solidFill>
                  <a:srgbClr val="000000"/>
                </a:solidFill>
                <a:latin typeface="Open Sans"/>
                <a:ea typeface="Aptos Italics"/>
                <a:cs typeface="Aptos Italics"/>
                <a:sym typeface="Aptos Italics"/>
              </a:rPr>
              <a:t>  a </a:t>
            </a:r>
            <a:r>
              <a:rPr lang="en-US" sz="1950" i="1" strike="noStrike">
                <a:solidFill>
                  <a:srgbClr val="000000"/>
                </a:solidFill>
                <a:latin typeface="Open Sans"/>
                <a:ea typeface="Aptos Italics"/>
                <a:cs typeface="Aptos Italics"/>
                <a:sym typeface="Aptos Italics"/>
              </a:rPr>
              <a:t>Settembre 2025  - </a:t>
            </a:r>
            <a:r>
              <a:rPr lang="en-US" sz="1950" i="1" strike="noStrike" err="1">
                <a:solidFill>
                  <a:srgbClr val="000000"/>
                </a:solidFill>
                <a:latin typeface="Open Sans"/>
                <a:ea typeface="Aptos Italics"/>
                <a:cs typeface="Aptos Italics"/>
                <a:sym typeface="Aptos Italics"/>
              </a:rPr>
              <a:t>si</a:t>
            </a:r>
            <a:r>
              <a:rPr lang="en-US" sz="1950" i="1" strike="noStrike">
                <a:solidFill>
                  <a:srgbClr val="000000"/>
                </a:solidFill>
                <a:latin typeface="Open Sans"/>
                <a:ea typeface="Aptos Italics"/>
                <a:cs typeface="Aptos Italics"/>
                <a:sym typeface="Aptos Italics"/>
              </a:rPr>
              <a:t> </a:t>
            </a:r>
            <a:r>
              <a:rPr lang="en-US" sz="1950" i="1" strike="noStrike" err="1">
                <a:solidFill>
                  <a:srgbClr val="000000"/>
                </a:solidFill>
                <a:latin typeface="Open Sans"/>
                <a:ea typeface="Aptos Italics"/>
                <a:cs typeface="Aptos Italics"/>
                <a:sym typeface="Aptos Italics"/>
              </a:rPr>
              <a:t>concluderà</a:t>
            </a:r>
            <a:r>
              <a:rPr lang="en-US" sz="1950" i="1" strike="noStrike">
                <a:solidFill>
                  <a:srgbClr val="000000"/>
                </a:solidFill>
                <a:latin typeface="Open Sans"/>
                <a:ea typeface="Aptos Italics"/>
                <a:cs typeface="Aptos Italics"/>
                <a:sym typeface="Aptos Italics"/>
              </a:rPr>
              <a:t> a  Novembre 2025</a:t>
            </a:r>
            <a:endParaRPr lang="en-US" sz="1950" i="1" strike="noStrike">
              <a:solidFill>
                <a:srgbClr val="000000"/>
              </a:solidFill>
              <a:latin typeface="Open Sans"/>
              <a:ea typeface="Aptos Italics"/>
              <a:cs typeface="Aptos Italics"/>
            </a:endParaRPr>
          </a:p>
        </p:txBody>
      </p:sp>
      <p:sp>
        <p:nvSpPr>
          <p:cNvPr id="7" name="TextBox 7"/>
          <p:cNvSpPr txBox="1"/>
          <p:nvPr/>
        </p:nvSpPr>
        <p:spPr>
          <a:xfrm>
            <a:off x="1058008" y="3579163"/>
            <a:ext cx="6252930" cy="654475"/>
          </a:xfrm>
          <a:prstGeom prst="rect">
            <a:avLst/>
          </a:prstGeom>
        </p:spPr>
        <p:txBody>
          <a:bodyPr lIns="0" tIns="0" rIns="0" bIns="0" rtlCol="0" anchor="t">
            <a:spAutoFit/>
          </a:bodyPr>
          <a:lstStyle/>
          <a:p>
            <a:pPr marL="0" lvl="0" indent="0" algn="l">
              <a:lnSpc>
                <a:spcPts val="2599"/>
              </a:lnSpc>
            </a:pPr>
            <a:r>
              <a:rPr lang="en-US" sz="1950" b="1">
                <a:solidFill>
                  <a:srgbClr val="1B5AA6"/>
                </a:solidFill>
                <a:latin typeface="Open Sans"/>
                <a:sym typeface="Aptos Bold"/>
              </a:rPr>
              <a:t>ME.TA - Manager </a:t>
            </a:r>
            <a:r>
              <a:rPr lang="en-US" sz="1950" b="1" err="1">
                <a:solidFill>
                  <a:srgbClr val="1B5AA6"/>
                </a:solidFill>
                <a:latin typeface="Open Sans"/>
                <a:sym typeface="Aptos Bold"/>
              </a:rPr>
              <a:t>della</a:t>
            </a:r>
            <a:r>
              <a:rPr lang="en-US" sz="1950" b="1">
                <a:solidFill>
                  <a:srgbClr val="1B5AA6"/>
                </a:solidFill>
                <a:latin typeface="Open Sans"/>
                <a:sym typeface="Aptos Bold"/>
              </a:rPr>
              <a:t> </a:t>
            </a:r>
            <a:r>
              <a:rPr lang="en-US" sz="1950" b="1" err="1">
                <a:solidFill>
                  <a:srgbClr val="1B5AA6"/>
                </a:solidFill>
                <a:latin typeface="Open Sans"/>
                <a:sym typeface="Aptos Bold"/>
              </a:rPr>
              <a:t>Transizione</a:t>
            </a:r>
            <a:r>
              <a:rPr lang="en-US" sz="1950" b="1">
                <a:solidFill>
                  <a:srgbClr val="1B5AA6"/>
                </a:solidFill>
                <a:latin typeface="Open Sans"/>
                <a:sym typeface="Aptos Bold"/>
              </a:rPr>
              <a:t> (2024)</a:t>
            </a:r>
          </a:p>
          <a:p>
            <a:pPr marL="0" lvl="0" indent="0" algn="l">
              <a:lnSpc>
                <a:spcPts val="2599"/>
              </a:lnSpc>
            </a:pPr>
            <a:endParaRPr lang="en-US" sz="1999" b="1" strike="noStrike">
              <a:solidFill>
                <a:srgbClr val="1B5AA6"/>
              </a:solidFill>
              <a:latin typeface="Aptos Bold"/>
              <a:ea typeface="Aptos Bold"/>
              <a:cs typeface="Aptos Bold"/>
              <a:sym typeface="Aptos Bold"/>
            </a:endParaRPr>
          </a:p>
        </p:txBody>
      </p:sp>
      <p:sp>
        <p:nvSpPr>
          <p:cNvPr id="8" name="TextBox 8"/>
          <p:cNvSpPr txBox="1"/>
          <p:nvPr/>
        </p:nvSpPr>
        <p:spPr>
          <a:xfrm>
            <a:off x="1028456" y="4042866"/>
            <a:ext cx="6822110" cy="1128963"/>
          </a:xfrm>
          <a:prstGeom prst="rect">
            <a:avLst/>
          </a:prstGeom>
        </p:spPr>
        <p:txBody>
          <a:bodyPr lIns="0" tIns="0" rIns="0" bIns="0" rtlCol="0" anchor="t">
            <a:spAutoFit/>
          </a:bodyPr>
          <a:lstStyle/>
          <a:p>
            <a:pPr marL="0" lvl="0" indent="0" algn="l">
              <a:lnSpc>
                <a:spcPts val="2999"/>
              </a:lnSpc>
              <a:spcBef>
                <a:spcPct val="0"/>
              </a:spcBef>
            </a:pPr>
            <a:r>
              <a:rPr lang="en-US" sz="1950" u="none" strike="noStrike">
                <a:solidFill>
                  <a:srgbClr val="000000"/>
                </a:solidFill>
                <a:latin typeface="Open Sans"/>
                <a:ea typeface="Aptos"/>
                <a:cs typeface="Aptos"/>
                <a:sym typeface="Aptos"/>
              </a:rPr>
              <a:t>40 ore di </a:t>
            </a:r>
            <a:r>
              <a:rPr lang="en-US" sz="1950" u="none" strike="noStrike" err="1">
                <a:solidFill>
                  <a:srgbClr val="000000"/>
                </a:solidFill>
                <a:latin typeface="Open Sans"/>
                <a:ea typeface="Aptos"/>
                <a:cs typeface="Aptos"/>
                <a:sym typeface="Aptos"/>
              </a:rPr>
              <a:t>formazione</a:t>
            </a:r>
            <a:r>
              <a:rPr lang="en-US" sz="1950" u="none" strike="noStrike">
                <a:solidFill>
                  <a:srgbClr val="000000"/>
                </a:solidFill>
                <a:latin typeface="Open Sans"/>
                <a:ea typeface="Aptos"/>
                <a:cs typeface="Aptos"/>
                <a:sym typeface="Aptos"/>
              </a:rPr>
              <a:t> </a:t>
            </a:r>
            <a:r>
              <a:rPr lang="en-US" sz="1950" u="none" strike="noStrike" err="1">
                <a:solidFill>
                  <a:srgbClr val="000000"/>
                </a:solidFill>
                <a:latin typeface="Open Sans"/>
                <a:ea typeface="Aptos"/>
                <a:cs typeface="Aptos"/>
                <a:sym typeface="Aptos"/>
              </a:rPr>
              <a:t>laboratoriale</a:t>
            </a:r>
            <a:r>
              <a:rPr lang="en-US" sz="1950" u="none" strike="noStrike">
                <a:solidFill>
                  <a:srgbClr val="000000"/>
                </a:solidFill>
                <a:latin typeface="Open Sans"/>
                <a:ea typeface="Aptos"/>
                <a:cs typeface="Aptos"/>
                <a:sym typeface="Aptos"/>
              </a:rPr>
              <a:t> </a:t>
            </a:r>
            <a:r>
              <a:rPr lang="en-US" sz="1950" u="none" strike="noStrike" err="1">
                <a:solidFill>
                  <a:srgbClr val="000000"/>
                </a:solidFill>
                <a:latin typeface="Open Sans"/>
                <a:ea typeface="Aptos"/>
                <a:cs typeface="Aptos"/>
                <a:sym typeface="Aptos"/>
              </a:rPr>
              <a:t>rivolte</a:t>
            </a:r>
            <a:r>
              <a:rPr lang="en-US" sz="1950" u="none" strike="noStrike">
                <a:solidFill>
                  <a:srgbClr val="000000"/>
                </a:solidFill>
                <a:latin typeface="Open Sans"/>
                <a:ea typeface="Aptos"/>
                <a:cs typeface="Aptos"/>
                <a:sym typeface="Aptos"/>
              </a:rPr>
              <a:t> a ai </a:t>
            </a:r>
            <a:r>
              <a:rPr lang="en-US" sz="1950" u="none" strike="noStrike" err="1">
                <a:solidFill>
                  <a:srgbClr val="000000"/>
                </a:solidFill>
                <a:latin typeface="Open Sans"/>
                <a:ea typeface="Aptos"/>
                <a:cs typeface="Aptos"/>
                <a:sym typeface="Aptos"/>
              </a:rPr>
              <a:t>professionisti</a:t>
            </a:r>
            <a:r>
              <a:rPr lang="en-US" sz="1950" u="none" strike="noStrike">
                <a:solidFill>
                  <a:srgbClr val="000000"/>
                </a:solidFill>
                <a:latin typeface="Open Sans"/>
                <a:ea typeface="Aptos"/>
                <a:cs typeface="Aptos"/>
                <a:sym typeface="Aptos"/>
              </a:rPr>
              <a:t> </a:t>
            </a:r>
            <a:r>
              <a:rPr lang="en-US" sz="1950" u="none" strike="noStrike" err="1">
                <a:solidFill>
                  <a:srgbClr val="000000"/>
                </a:solidFill>
                <a:latin typeface="Open Sans"/>
                <a:ea typeface="Aptos"/>
                <a:cs typeface="Aptos"/>
                <a:sym typeface="Aptos"/>
              </a:rPr>
              <a:t>delle</a:t>
            </a:r>
            <a:r>
              <a:rPr lang="en-US" sz="1950" u="none" strike="noStrike">
                <a:solidFill>
                  <a:srgbClr val="000000"/>
                </a:solidFill>
                <a:latin typeface="Open Sans"/>
                <a:ea typeface="Aptos"/>
                <a:cs typeface="Aptos"/>
                <a:sym typeface="Aptos"/>
              </a:rPr>
              <a:t> </a:t>
            </a:r>
            <a:r>
              <a:rPr lang="en-US" sz="1950" u="none" strike="noStrike" err="1">
                <a:solidFill>
                  <a:srgbClr val="000000"/>
                </a:solidFill>
                <a:latin typeface="Open Sans"/>
                <a:ea typeface="Aptos"/>
                <a:cs typeface="Aptos"/>
                <a:sym typeface="Aptos"/>
              </a:rPr>
              <a:t>pubbliche</a:t>
            </a:r>
            <a:r>
              <a:rPr lang="en-US" sz="1950" u="none" strike="noStrike">
                <a:solidFill>
                  <a:srgbClr val="000000"/>
                </a:solidFill>
                <a:latin typeface="Open Sans"/>
                <a:ea typeface="Aptos"/>
                <a:cs typeface="Aptos"/>
                <a:sym typeface="Aptos"/>
              </a:rPr>
              <a:t> </a:t>
            </a:r>
            <a:r>
              <a:rPr lang="en-US" sz="1950" u="none" strike="noStrike" err="1">
                <a:solidFill>
                  <a:srgbClr val="000000"/>
                </a:solidFill>
                <a:latin typeface="Open Sans"/>
                <a:ea typeface="Aptos"/>
                <a:cs typeface="Aptos"/>
                <a:sym typeface="Aptos"/>
              </a:rPr>
              <a:t>amministrazioni</a:t>
            </a:r>
            <a:r>
              <a:rPr lang="en-US" sz="1950" u="none" strike="noStrike">
                <a:solidFill>
                  <a:srgbClr val="000000"/>
                </a:solidFill>
                <a:latin typeface="Open Sans"/>
                <a:ea typeface="Aptos"/>
                <a:cs typeface="Aptos"/>
                <a:sym typeface="Aptos"/>
              </a:rPr>
              <a:t> </a:t>
            </a:r>
            <a:r>
              <a:rPr lang="en-US" sz="1950" u="none" strike="noStrike" err="1">
                <a:solidFill>
                  <a:srgbClr val="000000"/>
                </a:solidFill>
                <a:latin typeface="Open Sans"/>
                <a:ea typeface="Aptos"/>
                <a:cs typeface="Aptos"/>
                <a:sym typeface="Aptos"/>
              </a:rPr>
              <a:t>della</a:t>
            </a:r>
            <a:r>
              <a:rPr lang="en-US" sz="1950" u="none" strike="noStrike">
                <a:solidFill>
                  <a:srgbClr val="000000"/>
                </a:solidFill>
                <a:latin typeface="Open Sans"/>
                <a:ea typeface="Aptos"/>
                <a:cs typeface="Aptos"/>
                <a:sym typeface="Aptos"/>
              </a:rPr>
              <a:t> Provincia di Parma</a:t>
            </a:r>
            <a:endParaRPr lang="en-US" sz="1950" u="none" strike="noStrike">
              <a:solidFill>
                <a:srgbClr val="000000"/>
              </a:solidFill>
              <a:latin typeface="Open Sans"/>
              <a:ea typeface="Aptos"/>
              <a:cs typeface="Aptos"/>
            </a:endParaRPr>
          </a:p>
          <a:p>
            <a:pPr marL="0" lvl="0" indent="0" algn="l">
              <a:lnSpc>
                <a:spcPts val="2999"/>
              </a:lnSpc>
              <a:spcBef>
                <a:spcPct val="0"/>
              </a:spcBef>
            </a:pPr>
            <a:r>
              <a:rPr lang="en-US" sz="1950" i="1" err="1">
                <a:solidFill>
                  <a:srgbClr val="000000"/>
                </a:solidFill>
                <a:latin typeface="Open Sans"/>
                <a:ea typeface="Aptos Italics"/>
                <a:cs typeface="Aptos Italics"/>
                <a:sym typeface="Aptos Italics"/>
              </a:rPr>
              <a:t>Lezioni</a:t>
            </a:r>
            <a:r>
              <a:rPr lang="en-US" sz="1950" i="1">
                <a:solidFill>
                  <a:srgbClr val="000000"/>
                </a:solidFill>
                <a:latin typeface="Open Sans"/>
                <a:ea typeface="Aptos Italics"/>
                <a:cs typeface="Aptos Italics"/>
                <a:sym typeface="Aptos Italics"/>
              </a:rPr>
              <a:t> online </a:t>
            </a:r>
            <a:r>
              <a:rPr lang="en-US" sz="1950" i="1" err="1">
                <a:solidFill>
                  <a:srgbClr val="000000"/>
                </a:solidFill>
                <a:latin typeface="Open Sans"/>
                <a:ea typeface="Aptos Italics"/>
                <a:cs typeface="Aptos Italics"/>
                <a:sym typeface="Aptos Italics"/>
              </a:rPr>
              <a:t>disponibili</a:t>
            </a:r>
            <a:r>
              <a:rPr lang="en-US" sz="1950" i="1">
                <a:solidFill>
                  <a:srgbClr val="000000"/>
                </a:solidFill>
                <a:latin typeface="Open Sans"/>
                <a:ea typeface="Aptos Italics"/>
                <a:cs typeface="Aptos Italics"/>
                <a:sym typeface="Aptos Italics"/>
              </a:rPr>
              <a:t> </a:t>
            </a:r>
            <a:r>
              <a:rPr lang="en-US" sz="1950" i="1">
                <a:solidFill>
                  <a:srgbClr val="000000"/>
                </a:solidFill>
                <a:latin typeface="Open Sans"/>
                <a:ea typeface="Aptos Italics"/>
                <a:cs typeface="Aptos Italics"/>
                <a:sym typeface="Aptos Italics"/>
                <a:hlinkClick r:id="rId3"/>
              </a:rPr>
              <a:t>qui</a:t>
            </a:r>
            <a:endParaRPr lang="en-US" sz="1950" i="1" u="none" strike="noStrike">
              <a:solidFill>
                <a:srgbClr val="000000"/>
              </a:solidFill>
              <a:latin typeface="Open Sans"/>
              <a:ea typeface="Aptos Italics"/>
              <a:cs typeface="Aptos Italics"/>
              <a:sym typeface="Aptos Italics"/>
            </a:endParaRPr>
          </a:p>
        </p:txBody>
      </p:sp>
      <p:sp>
        <p:nvSpPr>
          <p:cNvPr id="9" name="TextBox 9"/>
          <p:cNvSpPr txBox="1"/>
          <p:nvPr/>
        </p:nvSpPr>
        <p:spPr>
          <a:xfrm>
            <a:off x="1057226" y="5539589"/>
            <a:ext cx="6252930" cy="321050"/>
          </a:xfrm>
          <a:prstGeom prst="rect">
            <a:avLst/>
          </a:prstGeom>
        </p:spPr>
        <p:txBody>
          <a:bodyPr lIns="0" tIns="0" rIns="0" bIns="0" rtlCol="0" anchor="t">
            <a:spAutoFit/>
          </a:bodyPr>
          <a:lstStyle/>
          <a:p>
            <a:pPr marL="0" lvl="0" indent="0" algn="l">
              <a:lnSpc>
                <a:spcPts val="2599"/>
              </a:lnSpc>
            </a:pPr>
            <a:r>
              <a:rPr lang="en-US" sz="1950" b="1">
                <a:solidFill>
                  <a:srgbClr val="1B5AA6"/>
                </a:solidFill>
                <a:latin typeface="Open Sans"/>
                <a:ea typeface="Aptos Bold"/>
                <a:cs typeface="Aptos Bold"/>
                <a:sym typeface="Aptos Bold"/>
              </a:rPr>
              <a:t>TRANSITION EXPERT (2024 – 2025)</a:t>
            </a:r>
          </a:p>
        </p:txBody>
      </p:sp>
      <p:sp>
        <p:nvSpPr>
          <p:cNvPr id="10" name="TextBox 10"/>
          <p:cNvSpPr txBox="1"/>
          <p:nvPr/>
        </p:nvSpPr>
        <p:spPr>
          <a:xfrm>
            <a:off x="1059180" y="5996110"/>
            <a:ext cx="7921935" cy="1128963"/>
          </a:xfrm>
          <a:prstGeom prst="rect">
            <a:avLst/>
          </a:prstGeom>
        </p:spPr>
        <p:txBody>
          <a:bodyPr wrap="square" lIns="0" tIns="0" rIns="0" bIns="0" rtlCol="0" anchor="t">
            <a:spAutoFit/>
          </a:bodyPr>
          <a:lstStyle/>
          <a:p>
            <a:pPr marL="0" lvl="0" indent="0" algn="l">
              <a:lnSpc>
                <a:spcPts val="2999"/>
              </a:lnSpc>
              <a:spcBef>
                <a:spcPct val="0"/>
              </a:spcBef>
            </a:pPr>
            <a:r>
              <a:rPr lang="en-US" sz="1950" u="none" strike="noStrike">
                <a:solidFill>
                  <a:srgbClr val="000000"/>
                </a:solidFill>
                <a:latin typeface="Open Sans"/>
                <a:ea typeface="Aptos"/>
                <a:cs typeface="Aptos"/>
                <a:sym typeface="Aptos"/>
              </a:rPr>
              <a:t>10 webinar di </a:t>
            </a:r>
            <a:r>
              <a:rPr lang="en-US" sz="1950" u="none" strike="noStrike" err="1">
                <a:solidFill>
                  <a:srgbClr val="000000"/>
                </a:solidFill>
                <a:latin typeface="Open Sans"/>
                <a:ea typeface="Aptos"/>
                <a:cs typeface="Aptos"/>
                <a:sym typeface="Aptos"/>
              </a:rPr>
              <a:t>approfondimento</a:t>
            </a:r>
            <a:r>
              <a:rPr lang="en-US" sz="1950" u="none" strike="noStrike">
                <a:solidFill>
                  <a:srgbClr val="000000"/>
                </a:solidFill>
                <a:latin typeface="Open Sans"/>
                <a:ea typeface="Aptos"/>
                <a:cs typeface="Aptos"/>
                <a:sym typeface="Aptos"/>
              </a:rPr>
              <a:t> </a:t>
            </a:r>
            <a:r>
              <a:rPr lang="en-US" sz="1950" u="none" strike="noStrike" err="1">
                <a:solidFill>
                  <a:srgbClr val="000000"/>
                </a:solidFill>
                <a:latin typeface="Open Sans"/>
                <a:ea typeface="Aptos"/>
                <a:cs typeface="Aptos"/>
                <a:sym typeface="Aptos"/>
              </a:rPr>
              <a:t>su</a:t>
            </a:r>
            <a:r>
              <a:rPr lang="en-US" sz="1950" u="none" strike="noStrike">
                <a:solidFill>
                  <a:srgbClr val="000000"/>
                </a:solidFill>
                <a:latin typeface="Open Sans"/>
                <a:ea typeface="Aptos"/>
                <a:cs typeface="Aptos"/>
                <a:sym typeface="Aptos"/>
              </a:rPr>
              <a:t> </a:t>
            </a:r>
            <a:r>
              <a:rPr lang="en-US" sz="1950" u="none" strike="noStrike" err="1">
                <a:solidFill>
                  <a:srgbClr val="000000"/>
                </a:solidFill>
                <a:latin typeface="Open Sans"/>
                <a:ea typeface="Aptos"/>
                <a:cs typeface="Aptos"/>
                <a:sym typeface="Aptos"/>
              </a:rPr>
              <a:t>temi</a:t>
            </a:r>
            <a:r>
              <a:rPr lang="en-US" sz="1950" u="none" strike="noStrike">
                <a:solidFill>
                  <a:srgbClr val="000000"/>
                </a:solidFill>
                <a:latin typeface="Open Sans"/>
                <a:ea typeface="Aptos"/>
                <a:cs typeface="Aptos"/>
                <a:sym typeface="Aptos"/>
              </a:rPr>
              <a:t> </a:t>
            </a:r>
            <a:r>
              <a:rPr lang="en-US" sz="1950" u="none" strike="noStrike" err="1">
                <a:solidFill>
                  <a:srgbClr val="000000"/>
                </a:solidFill>
                <a:latin typeface="Open Sans"/>
                <a:ea typeface="Aptos"/>
                <a:cs typeface="Aptos"/>
                <a:sym typeface="Aptos"/>
              </a:rPr>
              <a:t>attuali</a:t>
            </a:r>
            <a:r>
              <a:rPr lang="en-US" sz="1950" u="none" strike="noStrike">
                <a:solidFill>
                  <a:srgbClr val="000000"/>
                </a:solidFill>
                <a:latin typeface="Open Sans"/>
                <a:ea typeface="Aptos"/>
                <a:cs typeface="Aptos"/>
                <a:sym typeface="Aptos"/>
              </a:rPr>
              <a:t> e </a:t>
            </a:r>
            <a:r>
              <a:rPr lang="en-US" sz="1950" u="none" strike="noStrike" err="1">
                <a:solidFill>
                  <a:srgbClr val="000000"/>
                </a:solidFill>
                <a:latin typeface="Open Sans"/>
                <a:ea typeface="Aptos"/>
                <a:cs typeface="Aptos"/>
                <a:sym typeface="Aptos"/>
              </a:rPr>
              <a:t>rilevanti</a:t>
            </a:r>
            <a:r>
              <a:rPr lang="en-US" sz="1950" u="none" strike="noStrike">
                <a:solidFill>
                  <a:srgbClr val="000000"/>
                </a:solidFill>
                <a:latin typeface="Open Sans"/>
                <a:ea typeface="Aptos"/>
                <a:cs typeface="Aptos"/>
                <a:sym typeface="Aptos"/>
              </a:rPr>
              <a:t> </a:t>
            </a:r>
            <a:r>
              <a:rPr lang="en-US" sz="1950" u="none" strike="noStrike" err="1">
                <a:solidFill>
                  <a:srgbClr val="000000"/>
                </a:solidFill>
                <a:latin typeface="Open Sans"/>
                <a:ea typeface="Aptos"/>
                <a:cs typeface="Aptos"/>
                <a:sym typeface="Aptos"/>
              </a:rPr>
              <a:t>legati</a:t>
            </a:r>
            <a:r>
              <a:rPr lang="en-US" sz="1950" u="none" strike="noStrike">
                <a:solidFill>
                  <a:srgbClr val="000000"/>
                </a:solidFill>
                <a:latin typeface="Open Sans"/>
                <a:ea typeface="Aptos"/>
                <a:cs typeface="Aptos"/>
                <a:sym typeface="Aptos"/>
              </a:rPr>
              <a:t> </a:t>
            </a:r>
            <a:r>
              <a:rPr lang="en-US" sz="1950" u="none" strike="noStrike" err="1">
                <a:solidFill>
                  <a:srgbClr val="000000"/>
                </a:solidFill>
                <a:latin typeface="Open Sans"/>
                <a:ea typeface="Aptos"/>
                <a:cs typeface="Aptos"/>
                <a:sym typeface="Aptos"/>
              </a:rPr>
              <a:t>alla</a:t>
            </a:r>
            <a:r>
              <a:rPr lang="en-US" sz="1950" u="none" strike="noStrike">
                <a:solidFill>
                  <a:srgbClr val="000000"/>
                </a:solidFill>
                <a:latin typeface="Open Sans"/>
                <a:ea typeface="Aptos"/>
                <a:cs typeface="Aptos"/>
                <a:sym typeface="Aptos"/>
              </a:rPr>
              <a:t> </a:t>
            </a:r>
            <a:r>
              <a:rPr lang="en-US" sz="1950" u="none" strike="noStrike" err="1">
                <a:solidFill>
                  <a:srgbClr val="000000"/>
                </a:solidFill>
                <a:latin typeface="Open Sans"/>
                <a:ea typeface="Aptos"/>
                <a:cs typeface="Aptos"/>
                <a:sym typeface="Aptos"/>
              </a:rPr>
              <a:t>transizione</a:t>
            </a:r>
            <a:r>
              <a:rPr lang="en-US" sz="1950" u="none" strike="noStrike">
                <a:solidFill>
                  <a:srgbClr val="000000"/>
                </a:solidFill>
                <a:latin typeface="Open Sans"/>
                <a:ea typeface="Aptos"/>
                <a:cs typeface="Aptos"/>
                <a:sym typeface="Aptos"/>
              </a:rPr>
              <a:t> </a:t>
            </a:r>
            <a:r>
              <a:rPr lang="en-US" sz="1950" u="none" strike="noStrike" err="1">
                <a:solidFill>
                  <a:srgbClr val="000000"/>
                </a:solidFill>
                <a:latin typeface="Open Sans"/>
                <a:ea typeface="Aptos"/>
                <a:cs typeface="Aptos"/>
                <a:sym typeface="Aptos"/>
              </a:rPr>
              <a:t>energetica</a:t>
            </a:r>
            <a:endParaRPr lang="en-US" sz="1950" u="none" strike="noStrike">
              <a:solidFill>
                <a:srgbClr val="000000"/>
              </a:solidFill>
              <a:latin typeface="Open Sans"/>
              <a:ea typeface="Aptos"/>
              <a:cs typeface="Aptos"/>
            </a:endParaRPr>
          </a:p>
          <a:p>
            <a:pPr marL="0" lvl="0" indent="0" algn="l">
              <a:lnSpc>
                <a:spcPts val="2999"/>
              </a:lnSpc>
              <a:spcBef>
                <a:spcPct val="0"/>
              </a:spcBef>
            </a:pPr>
            <a:r>
              <a:rPr lang="en-US" sz="1950" i="1">
                <a:solidFill>
                  <a:srgbClr val="000000"/>
                </a:solidFill>
                <a:latin typeface="Open Sans"/>
                <a:ea typeface="Aptos Italics"/>
                <a:cs typeface="Aptos Italics"/>
                <a:sym typeface="Aptos Italics"/>
              </a:rPr>
              <a:t>Tutti </a:t>
            </a:r>
            <a:r>
              <a:rPr lang="en-US" sz="1950" i="1" err="1">
                <a:solidFill>
                  <a:srgbClr val="000000"/>
                </a:solidFill>
                <a:latin typeface="Open Sans"/>
                <a:ea typeface="Aptos Italics"/>
                <a:cs typeface="Aptos Italics"/>
                <a:sym typeface="Aptos Italics"/>
              </a:rPr>
              <a:t>i</a:t>
            </a:r>
            <a:r>
              <a:rPr lang="en-US" sz="1950" i="1">
                <a:solidFill>
                  <a:srgbClr val="000000"/>
                </a:solidFill>
                <a:latin typeface="Open Sans"/>
                <a:ea typeface="Aptos Italics"/>
                <a:cs typeface="Aptos Italics"/>
                <a:sym typeface="Aptos Italics"/>
              </a:rPr>
              <a:t> webinar </a:t>
            </a:r>
            <a:r>
              <a:rPr lang="en-US" sz="1950" i="1" err="1">
                <a:solidFill>
                  <a:srgbClr val="000000"/>
                </a:solidFill>
                <a:latin typeface="Open Sans"/>
                <a:ea typeface="Aptos Italics"/>
                <a:cs typeface="Aptos Italics"/>
                <a:sym typeface="Aptos Italics"/>
              </a:rPr>
              <a:t>sono</a:t>
            </a:r>
            <a:r>
              <a:rPr lang="en-US" sz="1950" i="1">
                <a:solidFill>
                  <a:srgbClr val="000000"/>
                </a:solidFill>
                <a:latin typeface="Open Sans"/>
                <a:ea typeface="Aptos Italics"/>
                <a:cs typeface="Aptos Italics"/>
                <a:sym typeface="Aptos Italics"/>
              </a:rPr>
              <a:t> </a:t>
            </a:r>
            <a:r>
              <a:rPr lang="en-US" sz="1950" i="1" err="1">
                <a:solidFill>
                  <a:srgbClr val="000000"/>
                </a:solidFill>
                <a:latin typeface="Open Sans"/>
                <a:ea typeface="Aptos Italics"/>
                <a:cs typeface="Aptos Italics"/>
                <a:sym typeface="Aptos Italics"/>
              </a:rPr>
              <a:t>disponibili</a:t>
            </a:r>
            <a:r>
              <a:rPr lang="en-US" sz="1950" i="1">
                <a:solidFill>
                  <a:srgbClr val="000000"/>
                </a:solidFill>
                <a:latin typeface="Open Sans"/>
                <a:ea typeface="Aptos Italics"/>
                <a:cs typeface="Aptos Italics"/>
                <a:sym typeface="Aptos Italics"/>
              </a:rPr>
              <a:t> </a:t>
            </a:r>
            <a:r>
              <a:rPr lang="en-US" sz="1950" i="1">
                <a:solidFill>
                  <a:srgbClr val="000000"/>
                </a:solidFill>
                <a:latin typeface="Open Sans"/>
                <a:ea typeface="Aptos Italics"/>
                <a:cs typeface="Aptos Italics"/>
                <a:sym typeface="Aptos Italics"/>
                <a:hlinkClick r:id="rId4"/>
              </a:rPr>
              <a:t>qui</a:t>
            </a:r>
            <a:endParaRPr lang="en-US" sz="1950" i="1" u="none" strike="noStrike">
              <a:solidFill>
                <a:srgbClr val="000000"/>
              </a:solidFill>
              <a:latin typeface="Open Sans"/>
              <a:ea typeface="Aptos Italics"/>
              <a:cs typeface="Aptos Italics"/>
              <a:sym typeface="Aptos Italics"/>
            </a:endParaRPr>
          </a:p>
        </p:txBody>
      </p:sp>
      <p:sp>
        <p:nvSpPr>
          <p:cNvPr id="11" name="TextBox 11"/>
          <p:cNvSpPr txBox="1"/>
          <p:nvPr/>
        </p:nvSpPr>
        <p:spPr>
          <a:xfrm>
            <a:off x="1057763" y="7436471"/>
            <a:ext cx="6252930" cy="317500"/>
          </a:xfrm>
          <a:prstGeom prst="rect">
            <a:avLst/>
          </a:prstGeom>
        </p:spPr>
        <p:txBody>
          <a:bodyPr lIns="0" tIns="0" rIns="0" bIns="0" rtlCol="0" anchor="t">
            <a:spAutoFit/>
          </a:bodyPr>
          <a:lstStyle/>
          <a:p>
            <a:pPr marL="0" lvl="0" indent="0" algn="l">
              <a:lnSpc>
                <a:spcPts val="2599"/>
              </a:lnSpc>
            </a:pPr>
            <a:r>
              <a:rPr lang="en-US" sz="1950" b="1">
                <a:solidFill>
                  <a:srgbClr val="1B5AA6"/>
                </a:solidFill>
                <a:latin typeface="Open Sans"/>
                <a:ea typeface="Aptos Bold"/>
                <a:cs typeface="Aptos Bold"/>
                <a:sym typeface="Aptos Bold"/>
              </a:rPr>
              <a:t>PLAN4CER</a:t>
            </a:r>
          </a:p>
        </p:txBody>
      </p:sp>
      <p:sp>
        <p:nvSpPr>
          <p:cNvPr id="12" name="Freeform 12"/>
          <p:cNvSpPr/>
          <p:nvPr/>
        </p:nvSpPr>
        <p:spPr>
          <a:xfrm>
            <a:off x="0" y="-261952"/>
            <a:ext cx="5565913" cy="1786283"/>
          </a:xfrm>
          <a:custGeom>
            <a:avLst/>
            <a:gdLst/>
            <a:ahLst/>
            <a:cxnLst/>
            <a:rect l="l" t="t" r="r" b="b"/>
            <a:pathLst>
              <a:path w="5565913" h="1786283">
                <a:moveTo>
                  <a:pt x="0" y="0"/>
                </a:moveTo>
                <a:lnTo>
                  <a:pt x="5565913" y="0"/>
                </a:lnTo>
                <a:lnTo>
                  <a:pt x="5565913" y="1786283"/>
                </a:lnTo>
                <a:lnTo>
                  <a:pt x="0" y="1786283"/>
                </a:lnTo>
                <a:lnTo>
                  <a:pt x="0" y="0"/>
                </a:lnTo>
                <a:close/>
              </a:path>
            </a:pathLst>
          </a:custGeom>
          <a:blipFill>
            <a:blip r:embed="rId5"/>
            <a:stretch>
              <a:fillRect r="-206094" b="-436134"/>
            </a:stretch>
          </a:blipFill>
        </p:spPr>
        <p:txBody>
          <a:bodyPr/>
          <a:lstStyle/>
          <a:p>
            <a:endParaRPr lang="it-IT"/>
          </a:p>
        </p:txBody>
      </p:sp>
      <p:sp>
        <p:nvSpPr>
          <p:cNvPr id="4" name="Freeform 4">
            <a:extLst>
              <a:ext uri="{FF2B5EF4-FFF2-40B4-BE49-F238E27FC236}">
                <a16:creationId xmlns:a16="http://schemas.microsoft.com/office/drawing/2014/main" id="{FDAB650E-F172-DEE6-0DFB-76AACD0BDF63}"/>
              </a:ext>
            </a:extLst>
          </p:cNvPr>
          <p:cNvSpPr/>
          <p:nvPr/>
        </p:nvSpPr>
        <p:spPr>
          <a:xfrm>
            <a:off x="7973751" y="6415110"/>
            <a:ext cx="8727621" cy="7743780"/>
          </a:xfrm>
          <a:custGeom>
            <a:avLst/>
            <a:gdLst/>
            <a:ahLst/>
            <a:cxnLst/>
            <a:rect l="l" t="t" r="r" b="b"/>
            <a:pathLst>
              <a:path w="8727621" h="7743780">
                <a:moveTo>
                  <a:pt x="0" y="0"/>
                </a:moveTo>
                <a:lnTo>
                  <a:pt x="8727621" y="0"/>
                </a:lnTo>
                <a:lnTo>
                  <a:pt x="8727621" y="7743780"/>
                </a:lnTo>
                <a:lnTo>
                  <a:pt x="0" y="7743780"/>
                </a:lnTo>
                <a:lnTo>
                  <a:pt x="0" y="0"/>
                </a:lnTo>
                <a:close/>
              </a:path>
            </a:pathLst>
          </a:custGeom>
          <a:blipFill>
            <a:blip r:embed="rId6">
              <a:alphaModFix amt="19999"/>
              <a:extLst>
                <a:ext uri="{96DAC541-7B7A-43D3-8B79-37D633B846F1}">
                  <asvg:svgBlip xmlns:asvg="http://schemas.microsoft.com/office/drawing/2016/SVG/main" r:embed="rId7"/>
                </a:ext>
              </a:extLst>
            </a:blip>
            <a:stretch>
              <a:fillRect/>
            </a:stretch>
          </a:blipFill>
        </p:spPr>
        <p:txBody>
          <a:bodyPr/>
          <a:lstStyle/>
          <a:p>
            <a:endParaRPr lang="it-IT"/>
          </a:p>
        </p:txBody>
      </p:sp>
      <p:sp>
        <p:nvSpPr>
          <p:cNvPr id="14" name="TextBox 8">
            <a:extLst>
              <a:ext uri="{FF2B5EF4-FFF2-40B4-BE49-F238E27FC236}">
                <a16:creationId xmlns:a16="http://schemas.microsoft.com/office/drawing/2014/main" id="{40E8195B-5FF1-2B7E-7D7A-C3B5EBD7D1D9}"/>
              </a:ext>
            </a:extLst>
          </p:cNvPr>
          <p:cNvSpPr txBox="1"/>
          <p:nvPr/>
        </p:nvSpPr>
        <p:spPr>
          <a:xfrm>
            <a:off x="324025" y="9773182"/>
            <a:ext cx="3374734" cy="323850"/>
          </a:xfrm>
          <a:prstGeom prst="rect">
            <a:avLst/>
          </a:prstGeom>
        </p:spPr>
        <p:txBody>
          <a:bodyPr lIns="0" tIns="0" rIns="0" bIns="0" rtlCol="0" anchor="t">
            <a:spAutoFit/>
          </a:bodyPr>
          <a:lstStyle/>
          <a:p>
            <a:pPr algn="l">
              <a:lnSpc>
                <a:spcPts val="2520"/>
              </a:lnSpc>
            </a:pPr>
            <a:r>
              <a:rPr lang="en-US" sz="2100" b="1">
                <a:solidFill>
                  <a:srgbClr val="1B5AA6"/>
                </a:solidFill>
                <a:latin typeface="Aptos Bold"/>
                <a:ea typeface="Aptos Bold"/>
                <a:cs typeface="Aptos Bold"/>
                <a:sym typeface="Aptos Bold"/>
              </a:rPr>
              <a:t>PLAN4CER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868F1378-014B-CE58-57CF-9D49515B08C0}"/>
              </a:ext>
            </a:extLst>
          </p:cNvPr>
          <p:cNvSpPr/>
          <p:nvPr/>
        </p:nvSpPr>
        <p:spPr>
          <a:xfrm>
            <a:off x="0" y="42294"/>
            <a:ext cx="5565913" cy="1786283"/>
          </a:xfrm>
          <a:custGeom>
            <a:avLst/>
            <a:gdLst/>
            <a:ahLst/>
            <a:cxnLst/>
            <a:rect l="l" t="t" r="r" b="b"/>
            <a:pathLst>
              <a:path w="5565913" h="1786283">
                <a:moveTo>
                  <a:pt x="0" y="0"/>
                </a:moveTo>
                <a:lnTo>
                  <a:pt x="5565913" y="0"/>
                </a:lnTo>
                <a:lnTo>
                  <a:pt x="5565913" y="1786283"/>
                </a:lnTo>
                <a:lnTo>
                  <a:pt x="0" y="1786283"/>
                </a:lnTo>
                <a:lnTo>
                  <a:pt x="0" y="0"/>
                </a:lnTo>
                <a:close/>
              </a:path>
            </a:pathLst>
          </a:custGeom>
          <a:blipFill>
            <a:blip r:embed="rId2"/>
            <a:stretch>
              <a:fillRect r="-206094" b="-436134"/>
            </a:stretch>
          </a:blipFill>
        </p:spPr>
        <p:txBody>
          <a:bodyPr/>
          <a:lstStyle/>
          <a:p>
            <a:endParaRPr lang="it-IT"/>
          </a:p>
        </p:txBody>
      </p:sp>
      <p:grpSp>
        <p:nvGrpSpPr>
          <p:cNvPr id="6" name="Group 4">
            <a:extLst>
              <a:ext uri="{FF2B5EF4-FFF2-40B4-BE49-F238E27FC236}">
                <a16:creationId xmlns:a16="http://schemas.microsoft.com/office/drawing/2014/main" id="{C1C42ECE-2BC2-FC6B-8792-AA41757EEAFC}"/>
              </a:ext>
            </a:extLst>
          </p:cNvPr>
          <p:cNvGrpSpPr/>
          <p:nvPr/>
        </p:nvGrpSpPr>
        <p:grpSpPr>
          <a:xfrm>
            <a:off x="11299334" y="4022073"/>
            <a:ext cx="5080883" cy="4924738"/>
            <a:chOff x="27007" y="9468"/>
            <a:chExt cx="805537" cy="834859"/>
          </a:xfrm>
        </p:grpSpPr>
        <p:sp>
          <p:nvSpPr>
            <p:cNvPr id="7" name="Freeform 5">
              <a:extLst>
                <a:ext uri="{FF2B5EF4-FFF2-40B4-BE49-F238E27FC236}">
                  <a16:creationId xmlns:a16="http://schemas.microsoft.com/office/drawing/2014/main" id="{0BE029E1-34A1-1267-C2C7-6926765A0044}"/>
                </a:ext>
              </a:extLst>
            </p:cNvPr>
            <p:cNvSpPr/>
            <p:nvPr/>
          </p:nvSpPr>
          <p:spPr>
            <a:xfrm>
              <a:off x="27007" y="9468"/>
              <a:ext cx="805537" cy="834859"/>
            </a:xfrm>
            <a:custGeom>
              <a:avLst/>
              <a:gdLst/>
              <a:ahLst/>
              <a:cxnLst/>
              <a:rect l="l" t="t" r="r" b="b"/>
              <a:pathLst>
                <a:path w="812800" h="894925">
                  <a:moveTo>
                    <a:pt x="0" y="0"/>
                  </a:moveTo>
                  <a:lnTo>
                    <a:pt x="812800" y="0"/>
                  </a:lnTo>
                  <a:lnTo>
                    <a:pt x="812800" y="894925"/>
                  </a:lnTo>
                  <a:lnTo>
                    <a:pt x="0" y="894925"/>
                  </a:lnTo>
                  <a:close/>
                </a:path>
              </a:pathLst>
            </a:custGeom>
            <a:blipFill>
              <a:blip r:embed="rId3"/>
              <a:stretch>
                <a:fillRect l="-32870" t="-1" r="-33773" b="-7194"/>
              </a:stretch>
            </a:blipFill>
          </p:spPr>
          <p:txBody>
            <a:bodyPr/>
            <a:lstStyle/>
            <a:p>
              <a:endParaRPr lang="it-IT"/>
            </a:p>
          </p:txBody>
        </p:sp>
      </p:grpSp>
      <p:sp>
        <p:nvSpPr>
          <p:cNvPr id="8" name="TextBox 6">
            <a:extLst>
              <a:ext uri="{FF2B5EF4-FFF2-40B4-BE49-F238E27FC236}">
                <a16:creationId xmlns:a16="http://schemas.microsoft.com/office/drawing/2014/main" id="{BFEA8219-D9B3-AC7F-213A-168D38E00576}"/>
              </a:ext>
            </a:extLst>
          </p:cNvPr>
          <p:cNvSpPr txBox="1"/>
          <p:nvPr/>
        </p:nvSpPr>
        <p:spPr>
          <a:xfrm>
            <a:off x="1099931" y="895873"/>
            <a:ext cx="12003932" cy="1825180"/>
          </a:xfrm>
          <a:prstGeom prst="rect">
            <a:avLst/>
          </a:prstGeom>
        </p:spPr>
        <p:txBody>
          <a:bodyPr wrap="square" lIns="0" tIns="0" rIns="0" bIns="0" rtlCol="0" anchor="t">
            <a:spAutoFit/>
          </a:bodyPr>
          <a:lstStyle/>
          <a:p>
            <a:pPr marL="0" lvl="0" indent="0" algn="l">
              <a:lnSpc>
                <a:spcPts val="3945"/>
              </a:lnSpc>
            </a:pPr>
            <a:r>
              <a:rPr lang="en-US" sz="4000" b="1">
                <a:solidFill>
                  <a:srgbClr val="1B5AA6"/>
                </a:solidFill>
                <a:latin typeface="Open Sans"/>
                <a:cs typeface="Calibri (MS) Bold"/>
                <a:sym typeface="Open Sans Bold"/>
              </a:rPr>
              <a:t>		</a:t>
            </a:r>
          </a:p>
          <a:p>
            <a:pPr marL="0" lvl="0" indent="0" algn="l">
              <a:lnSpc>
                <a:spcPts val="3945"/>
              </a:lnSpc>
            </a:pPr>
            <a:r>
              <a:rPr lang="en-US" sz="4000" b="1">
                <a:solidFill>
                  <a:srgbClr val="1B5AA6"/>
                </a:solidFill>
                <a:latin typeface="Open Sans"/>
                <a:cs typeface="Calibri (MS) Bold"/>
                <a:sym typeface="Open Sans Bold"/>
              </a:rPr>
              <a:t>					</a:t>
            </a:r>
            <a:r>
              <a:rPr lang="en-US" sz="4000" b="1" err="1">
                <a:solidFill>
                  <a:srgbClr val="1B5AA6"/>
                </a:solidFill>
                <a:latin typeface="Open Sans"/>
                <a:cs typeface="Calibri (MS) Bold"/>
                <a:sym typeface="Open Sans Bold"/>
              </a:rPr>
              <a:t>presenta</a:t>
            </a:r>
            <a:r>
              <a:rPr lang="en-US" sz="4000" b="1">
                <a:solidFill>
                  <a:srgbClr val="1B5AA6"/>
                </a:solidFill>
                <a:latin typeface="Open Sans"/>
                <a:cs typeface="Calibri (MS) Bold"/>
                <a:sym typeface="Open Sans Bold"/>
              </a:rPr>
              <a:t> </a:t>
            </a:r>
            <a:endParaRPr lang="en-US" sz="4000" b="1">
              <a:solidFill>
                <a:srgbClr val="1B5AA6"/>
              </a:solidFill>
              <a:latin typeface="Open Sans"/>
              <a:cs typeface="Calibri (MS) Bold"/>
            </a:endParaRPr>
          </a:p>
          <a:p>
            <a:pPr marL="0" lvl="0" indent="0" algn="l">
              <a:lnSpc>
                <a:spcPts val="7185"/>
              </a:lnSpc>
            </a:pPr>
            <a:r>
              <a:rPr lang="en-US" sz="4000" b="1">
                <a:solidFill>
                  <a:srgbClr val="1B5AA6"/>
                </a:solidFill>
                <a:latin typeface="Open Sans"/>
                <a:cs typeface="Calibri (MS) Bold"/>
                <a:sym typeface="Open Sans Bold"/>
              </a:rPr>
              <a:t>			     						PLAN4CER</a:t>
            </a:r>
            <a:endParaRPr lang="en-US" sz="4000" b="1">
              <a:solidFill>
                <a:srgbClr val="1B5AA6"/>
              </a:solidFill>
              <a:latin typeface="Open Sans"/>
              <a:cs typeface="Calibri (MS) Bold"/>
            </a:endParaRPr>
          </a:p>
        </p:txBody>
      </p:sp>
      <p:sp>
        <p:nvSpPr>
          <p:cNvPr id="9" name="TextBox 7">
            <a:extLst>
              <a:ext uri="{FF2B5EF4-FFF2-40B4-BE49-F238E27FC236}">
                <a16:creationId xmlns:a16="http://schemas.microsoft.com/office/drawing/2014/main" id="{1AC127B6-B526-6363-6E8A-F84A59157B58}"/>
              </a:ext>
            </a:extLst>
          </p:cNvPr>
          <p:cNvSpPr txBox="1"/>
          <p:nvPr/>
        </p:nvSpPr>
        <p:spPr>
          <a:xfrm>
            <a:off x="843388" y="2831750"/>
            <a:ext cx="8182781" cy="734304"/>
          </a:xfrm>
          <a:prstGeom prst="rect">
            <a:avLst/>
          </a:prstGeom>
        </p:spPr>
        <p:txBody>
          <a:bodyPr wrap="square" lIns="0" tIns="0" rIns="0" bIns="0" rtlCol="0" anchor="t">
            <a:spAutoFit/>
          </a:bodyPr>
          <a:lstStyle/>
          <a:p>
            <a:pPr marL="0" lvl="0" indent="0">
              <a:lnSpc>
                <a:spcPts val="2759"/>
              </a:lnSpc>
            </a:pPr>
            <a:r>
              <a:rPr lang="en-US" sz="3200" b="1">
                <a:solidFill>
                  <a:srgbClr val="1B5AA6"/>
                </a:solidFill>
                <a:latin typeface="Open Sans"/>
                <a:ea typeface="Calibri (MS) Bold"/>
                <a:cs typeface="Calibri (MS) Bold"/>
                <a:sym typeface="Calibri (MS) Bold"/>
              </a:rPr>
              <a:t>Il Corso per </a:t>
            </a:r>
            <a:r>
              <a:rPr lang="en-US" sz="3200" b="1" err="1">
                <a:solidFill>
                  <a:srgbClr val="1B5AA6"/>
                </a:solidFill>
                <a:latin typeface="Open Sans"/>
                <a:ea typeface="Calibri (MS) Bold"/>
                <a:cs typeface="Calibri (MS) Bold"/>
                <a:sym typeface="Calibri (MS) Bold"/>
              </a:rPr>
              <a:t>diventare</a:t>
            </a:r>
            <a:r>
              <a:rPr lang="en-US" sz="3200" b="1">
                <a:solidFill>
                  <a:srgbClr val="1B5AA6"/>
                </a:solidFill>
                <a:latin typeface="Open Sans"/>
                <a:ea typeface="Calibri (MS) Bold"/>
                <a:cs typeface="Calibri (MS) Bold"/>
                <a:sym typeface="Calibri (MS) Bold"/>
              </a:rPr>
              <a:t> </a:t>
            </a:r>
            <a:r>
              <a:rPr lang="en-US" sz="3200" b="1" err="1">
                <a:solidFill>
                  <a:srgbClr val="1B5AA6"/>
                </a:solidFill>
                <a:latin typeface="Open Sans"/>
                <a:ea typeface="Calibri (MS) Bold"/>
                <a:cs typeface="Calibri (MS) Bold"/>
                <a:sym typeface="Calibri (MS) Bold"/>
              </a:rPr>
              <a:t>esperti</a:t>
            </a:r>
            <a:r>
              <a:rPr lang="en-US" sz="3200" b="1">
                <a:solidFill>
                  <a:srgbClr val="1B5AA6"/>
                </a:solidFill>
                <a:latin typeface="Open Sans"/>
                <a:ea typeface="Calibri (MS) Bold"/>
                <a:cs typeface="Calibri (MS) Bold"/>
                <a:sym typeface="Calibri (MS) Bold"/>
              </a:rPr>
              <a:t> </a:t>
            </a:r>
            <a:r>
              <a:rPr lang="en-US" sz="3200" b="1" err="1">
                <a:solidFill>
                  <a:srgbClr val="1B5AA6"/>
                </a:solidFill>
                <a:latin typeface="Open Sans"/>
                <a:ea typeface="Calibri (MS) Bold"/>
                <a:cs typeface="Calibri (MS) Bold"/>
                <a:sym typeface="Calibri (MS) Bold"/>
              </a:rPr>
              <a:t>nella</a:t>
            </a:r>
            <a:r>
              <a:rPr lang="en-US" sz="3200" b="1">
                <a:solidFill>
                  <a:srgbClr val="1B5AA6"/>
                </a:solidFill>
                <a:latin typeface="Open Sans"/>
                <a:ea typeface="Calibri (MS) Bold"/>
                <a:cs typeface="Calibri (MS) Bold"/>
                <a:sym typeface="Calibri (MS) Bold"/>
              </a:rPr>
              <a:t> </a:t>
            </a:r>
            <a:r>
              <a:rPr lang="en-US" sz="3200" b="1" err="1">
                <a:solidFill>
                  <a:srgbClr val="1B5AA6"/>
                </a:solidFill>
                <a:latin typeface="Open Sans"/>
                <a:ea typeface="Calibri (MS) Bold"/>
                <a:cs typeface="Calibri (MS) Bold"/>
                <a:sym typeface="Calibri (MS) Bold"/>
              </a:rPr>
              <a:t>gestione</a:t>
            </a:r>
            <a:r>
              <a:rPr lang="en-US" sz="3200" b="1">
                <a:solidFill>
                  <a:srgbClr val="1B5AA6"/>
                </a:solidFill>
                <a:latin typeface="Open Sans"/>
                <a:ea typeface="Calibri (MS) Bold"/>
                <a:cs typeface="Calibri (MS) Bold"/>
                <a:sym typeface="Calibri (MS) Bold"/>
              </a:rPr>
              <a:t> </a:t>
            </a:r>
            <a:r>
              <a:rPr lang="en-US" sz="3200" b="1" err="1">
                <a:solidFill>
                  <a:srgbClr val="1B5AA6"/>
                </a:solidFill>
                <a:latin typeface="Open Sans"/>
                <a:ea typeface="Calibri (MS) Bold"/>
                <a:cs typeface="Calibri (MS) Bold"/>
                <a:sym typeface="Calibri (MS) Bold"/>
              </a:rPr>
              <a:t>dell’energia</a:t>
            </a:r>
            <a:r>
              <a:rPr lang="en-US" sz="3200" b="1">
                <a:solidFill>
                  <a:srgbClr val="1B5AA6"/>
                </a:solidFill>
                <a:latin typeface="Open Sans"/>
                <a:ea typeface="Calibri (MS) Bold"/>
                <a:cs typeface="Calibri (MS) Bold"/>
                <a:sym typeface="Calibri (MS) Bold"/>
              </a:rPr>
              <a:t>  </a:t>
            </a:r>
            <a:r>
              <a:rPr lang="en-US" sz="3200" b="1" err="1">
                <a:solidFill>
                  <a:srgbClr val="1B5AA6"/>
                </a:solidFill>
                <a:latin typeface="Open Sans"/>
                <a:ea typeface="Calibri (MS) Bold"/>
                <a:cs typeface="Calibri (MS) Bold"/>
                <a:sym typeface="Calibri (MS) Bold"/>
              </a:rPr>
              <a:t>condivisa</a:t>
            </a:r>
            <a:endParaRPr lang="en-US" sz="3200" b="1">
              <a:solidFill>
                <a:srgbClr val="1B5AA6"/>
              </a:solidFill>
              <a:latin typeface="Open Sans"/>
              <a:ea typeface="Calibri (MS) Bold"/>
              <a:cs typeface="Calibri (MS) Bold"/>
            </a:endParaRPr>
          </a:p>
        </p:txBody>
      </p:sp>
      <p:sp>
        <p:nvSpPr>
          <p:cNvPr id="10" name="TextBox 8">
            <a:extLst>
              <a:ext uri="{FF2B5EF4-FFF2-40B4-BE49-F238E27FC236}">
                <a16:creationId xmlns:a16="http://schemas.microsoft.com/office/drawing/2014/main" id="{BF71AC39-B3D8-F9FC-DA44-C456F6F33D89}"/>
              </a:ext>
            </a:extLst>
          </p:cNvPr>
          <p:cNvSpPr txBox="1"/>
          <p:nvPr/>
        </p:nvSpPr>
        <p:spPr>
          <a:xfrm>
            <a:off x="843388" y="4022073"/>
            <a:ext cx="10114172" cy="5524589"/>
          </a:xfrm>
          <a:prstGeom prst="rect">
            <a:avLst/>
          </a:prstGeom>
        </p:spPr>
        <p:txBody>
          <a:bodyPr wrap="square" lIns="0" tIns="0" rIns="0" bIns="0" rtlCol="0" anchor="t">
            <a:spAutoFit/>
          </a:bodyPr>
          <a:lstStyle/>
          <a:p>
            <a:pPr marL="0" lvl="0" indent="0">
              <a:spcBef>
                <a:spcPts val="600"/>
              </a:spcBef>
            </a:pPr>
            <a:r>
              <a:rPr lang="en-US" sz="2000" dirty="0">
                <a:solidFill>
                  <a:srgbClr val="000000"/>
                </a:solidFill>
                <a:latin typeface="Open Sans"/>
                <a:ea typeface="Calibri (MS)"/>
                <a:cs typeface="Calibri (MS)"/>
                <a:sym typeface="Calibri (MS)"/>
              </a:rPr>
              <a:t>Il </a:t>
            </a:r>
            <a:r>
              <a:rPr lang="en-US" sz="2000" dirty="0" err="1">
                <a:solidFill>
                  <a:srgbClr val="000000"/>
                </a:solidFill>
                <a:latin typeface="Open Sans"/>
                <a:ea typeface="Calibri (MS)"/>
                <a:cs typeface="Calibri (MS)"/>
                <a:sym typeface="Calibri (MS)"/>
              </a:rPr>
              <a:t>percorso</a:t>
            </a:r>
            <a:r>
              <a:rPr lang="en-US" sz="2000" dirty="0">
                <a:solidFill>
                  <a:srgbClr val="000000"/>
                </a:solidFill>
                <a:latin typeface="Open Sans"/>
                <a:ea typeface="Calibri (MS)"/>
                <a:cs typeface="Calibri (MS)"/>
                <a:sym typeface="Calibri (MS)"/>
              </a:rPr>
              <a:t> </a:t>
            </a:r>
            <a:r>
              <a:rPr lang="en-US" sz="2000" dirty="0" err="1">
                <a:solidFill>
                  <a:srgbClr val="000000"/>
                </a:solidFill>
                <a:latin typeface="Open Sans"/>
                <a:ea typeface="Calibri (MS)"/>
                <a:cs typeface="Calibri (MS)"/>
                <a:sym typeface="Calibri (MS)"/>
              </a:rPr>
              <a:t>formativo</a:t>
            </a:r>
            <a:r>
              <a:rPr lang="en-US" sz="2000" dirty="0">
                <a:solidFill>
                  <a:srgbClr val="000000"/>
                </a:solidFill>
                <a:latin typeface="Open Sans"/>
                <a:ea typeface="Calibri (MS)"/>
                <a:cs typeface="Calibri (MS)"/>
                <a:sym typeface="Calibri (MS)"/>
              </a:rPr>
              <a:t>, </a:t>
            </a:r>
            <a:r>
              <a:rPr lang="en-US" sz="2000" dirty="0" err="1">
                <a:solidFill>
                  <a:srgbClr val="000000"/>
                </a:solidFill>
                <a:latin typeface="Open Sans"/>
                <a:ea typeface="Calibri (MS)"/>
                <a:cs typeface="Calibri (MS)"/>
                <a:sym typeface="Calibri (MS)"/>
              </a:rPr>
              <a:t>articolato</a:t>
            </a:r>
            <a:r>
              <a:rPr lang="en-US" sz="2000" dirty="0">
                <a:solidFill>
                  <a:srgbClr val="000000"/>
                </a:solidFill>
                <a:latin typeface="Open Sans"/>
                <a:ea typeface="Calibri (MS)"/>
                <a:cs typeface="Calibri (MS)"/>
                <a:sym typeface="Calibri (MS)"/>
              </a:rPr>
              <a:t> in 10 </a:t>
            </a:r>
            <a:r>
              <a:rPr lang="en-US" sz="2000" dirty="0" err="1">
                <a:solidFill>
                  <a:srgbClr val="000000"/>
                </a:solidFill>
                <a:latin typeface="Open Sans"/>
                <a:ea typeface="Calibri (MS)"/>
                <a:cs typeface="Calibri (MS)"/>
                <a:sym typeface="Calibri (MS)"/>
              </a:rPr>
              <a:t>appuntamenti</a:t>
            </a:r>
            <a:r>
              <a:rPr lang="en-US" sz="2000" dirty="0">
                <a:solidFill>
                  <a:srgbClr val="000000"/>
                </a:solidFill>
                <a:latin typeface="Open Sans"/>
                <a:ea typeface="Calibri (MS)"/>
                <a:cs typeface="Calibri (MS)"/>
                <a:sym typeface="Calibri (MS)"/>
              </a:rPr>
              <a:t>, </a:t>
            </a:r>
            <a:r>
              <a:rPr lang="en-US" sz="2000" dirty="0" err="1">
                <a:solidFill>
                  <a:srgbClr val="000000"/>
                </a:solidFill>
                <a:latin typeface="Open Sans"/>
                <a:ea typeface="Calibri (MS)"/>
                <a:cs typeface="Calibri (MS)"/>
                <a:sym typeface="Calibri (MS)"/>
              </a:rPr>
              <a:t>offre</a:t>
            </a:r>
            <a:r>
              <a:rPr lang="en-US" sz="2000" dirty="0">
                <a:solidFill>
                  <a:srgbClr val="000000"/>
                </a:solidFill>
                <a:latin typeface="Open Sans"/>
                <a:ea typeface="Calibri (MS)"/>
                <a:cs typeface="Calibri (MS)"/>
                <a:sym typeface="Calibri (MS)"/>
              </a:rPr>
              <a:t> </a:t>
            </a:r>
            <a:r>
              <a:rPr lang="en-US" sz="2000" dirty="0" err="1">
                <a:solidFill>
                  <a:srgbClr val="000000"/>
                </a:solidFill>
                <a:latin typeface="Open Sans"/>
                <a:ea typeface="Calibri (MS)"/>
                <a:cs typeface="Calibri (MS)"/>
                <a:sym typeface="Calibri (MS)"/>
              </a:rPr>
              <a:t>una</a:t>
            </a:r>
            <a:r>
              <a:rPr lang="en-US" sz="2000" dirty="0">
                <a:solidFill>
                  <a:srgbClr val="000000"/>
                </a:solidFill>
                <a:latin typeface="Open Sans"/>
                <a:ea typeface="Calibri (MS)"/>
                <a:cs typeface="Calibri (MS)"/>
                <a:sym typeface="Calibri (MS)"/>
              </a:rPr>
              <a:t> </a:t>
            </a:r>
            <a:r>
              <a:rPr lang="en-US" sz="2000" dirty="0" err="1">
                <a:solidFill>
                  <a:srgbClr val="000000"/>
                </a:solidFill>
                <a:latin typeface="Open Sans"/>
                <a:ea typeface="Calibri (MS)"/>
                <a:cs typeface="Calibri (MS)"/>
                <a:sym typeface="Calibri (MS)"/>
              </a:rPr>
              <a:t>panoramica</a:t>
            </a:r>
            <a:r>
              <a:rPr lang="en-US" sz="2000" dirty="0">
                <a:solidFill>
                  <a:srgbClr val="000000"/>
                </a:solidFill>
                <a:latin typeface="Open Sans"/>
                <a:ea typeface="Calibri (MS)"/>
                <a:cs typeface="Calibri (MS)"/>
                <a:sym typeface="Calibri (MS)"/>
              </a:rPr>
              <a:t> </a:t>
            </a:r>
            <a:r>
              <a:rPr lang="en-US" sz="2000" dirty="0" err="1">
                <a:solidFill>
                  <a:srgbClr val="000000"/>
                </a:solidFill>
                <a:latin typeface="Open Sans"/>
                <a:ea typeface="Calibri (MS)"/>
                <a:cs typeface="Calibri (MS)"/>
                <a:sym typeface="Calibri (MS)"/>
              </a:rPr>
              <a:t>completa</a:t>
            </a:r>
            <a:r>
              <a:rPr lang="en-US" sz="2000" dirty="0">
                <a:solidFill>
                  <a:srgbClr val="000000"/>
                </a:solidFill>
                <a:latin typeface="Open Sans"/>
                <a:ea typeface="Calibri (MS)"/>
                <a:cs typeface="Calibri (MS)"/>
                <a:sym typeface="Calibri (MS)"/>
              </a:rPr>
              <a:t> e </a:t>
            </a:r>
            <a:r>
              <a:rPr lang="en-US" sz="2000" dirty="0" err="1">
                <a:solidFill>
                  <a:srgbClr val="000000"/>
                </a:solidFill>
                <a:latin typeface="Open Sans"/>
                <a:ea typeface="Calibri (MS)"/>
                <a:cs typeface="Calibri (MS)"/>
                <a:sym typeface="Calibri (MS)"/>
              </a:rPr>
              <a:t>operativa</a:t>
            </a:r>
            <a:r>
              <a:rPr lang="en-US" sz="2000" dirty="0">
                <a:solidFill>
                  <a:srgbClr val="000000"/>
                </a:solidFill>
                <a:latin typeface="Open Sans"/>
                <a:ea typeface="Calibri (MS)"/>
                <a:cs typeface="Calibri (MS)"/>
                <a:sym typeface="Calibri (MS)"/>
              </a:rPr>
              <a:t> </a:t>
            </a:r>
            <a:r>
              <a:rPr lang="en-US" sz="2000" dirty="0" err="1">
                <a:solidFill>
                  <a:srgbClr val="000000"/>
                </a:solidFill>
                <a:latin typeface="Open Sans"/>
                <a:ea typeface="Calibri (MS)"/>
                <a:cs typeface="Calibri (MS)"/>
                <a:sym typeface="Calibri (MS)"/>
              </a:rPr>
              <a:t>sulla</a:t>
            </a:r>
            <a:r>
              <a:rPr lang="en-US" sz="2000" dirty="0">
                <a:solidFill>
                  <a:srgbClr val="000000"/>
                </a:solidFill>
                <a:latin typeface="Open Sans"/>
                <a:ea typeface="Calibri (MS)"/>
                <a:cs typeface="Calibri (MS)"/>
                <a:sym typeface="Calibri (MS)"/>
              </a:rPr>
              <a:t> </a:t>
            </a:r>
            <a:r>
              <a:rPr lang="en-US" sz="2000" b="1" dirty="0" err="1">
                <a:solidFill>
                  <a:srgbClr val="000000"/>
                </a:solidFill>
                <a:latin typeface="Open Sans"/>
                <a:ea typeface="Calibri (MS) Bold"/>
                <a:cs typeface="Calibri (MS) Bold"/>
                <a:sym typeface="Calibri (MS) Bold"/>
              </a:rPr>
              <a:t>gestione</a:t>
            </a:r>
            <a:r>
              <a:rPr lang="en-US" sz="2000" b="1" dirty="0">
                <a:solidFill>
                  <a:srgbClr val="000000"/>
                </a:solidFill>
                <a:latin typeface="Open Sans"/>
                <a:ea typeface="Calibri (MS) Bold"/>
                <a:cs typeface="Calibri (MS) Bold"/>
                <a:sym typeface="Calibri (MS) Bold"/>
              </a:rPr>
              <a:t> </a:t>
            </a:r>
            <a:r>
              <a:rPr lang="en-US" sz="2000" b="1" dirty="0" err="1">
                <a:solidFill>
                  <a:srgbClr val="000000"/>
                </a:solidFill>
                <a:latin typeface="Open Sans"/>
                <a:ea typeface="Calibri (MS) Bold"/>
                <a:cs typeface="Calibri (MS) Bold"/>
                <a:sym typeface="Calibri (MS) Bold"/>
              </a:rPr>
              <a:t>delle</a:t>
            </a:r>
            <a:r>
              <a:rPr lang="en-US" sz="2000" b="1" dirty="0">
                <a:solidFill>
                  <a:srgbClr val="000000"/>
                </a:solidFill>
                <a:latin typeface="Open Sans"/>
                <a:ea typeface="Calibri (MS) Bold"/>
                <a:cs typeface="Calibri (MS) Bold"/>
                <a:sym typeface="Calibri (MS) Bold"/>
              </a:rPr>
              <a:t> CER</a:t>
            </a:r>
            <a:r>
              <a:rPr lang="en-US" sz="2000" dirty="0">
                <a:solidFill>
                  <a:srgbClr val="000000"/>
                </a:solidFill>
                <a:latin typeface="Open Sans"/>
                <a:ea typeface="Calibri (MS)"/>
                <a:cs typeface="Calibri (MS)"/>
                <a:sym typeface="Calibri (MS)"/>
              </a:rPr>
              <a:t>, </a:t>
            </a:r>
            <a:r>
              <a:rPr lang="en-US" sz="2000" dirty="0" err="1">
                <a:solidFill>
                  <a:srgbClr val="000000"/>
                </a:solidFill>
                <a:latin typeface="Open Sans"/>
                <a:ea typeface="Calibri (MS)"/>
                <a:cs typeface="Calibri (MS)"/>
                <a:sym typeface="Calibri (MS)"/>
              </a:rPr>
              <a:t>dalla</a:t>
            </a:r>
            <a:r>
              <a:rPr lang="en-US" sz="2000" dirty="0">
                <a:solidFill>
                  <a:srgbClr val="000000"/>
                </a:solidFill>
                <a:latin typeface="Open Sans"/>
                <a:ea typeface="Calibri (MS)"/>
                <a:cs typeface="Calibri (MS)"/>
                <a:sym typeface="Calibri (MS)"/>
              </a:rPr>
              <a:t> </a:t>
            </a:r>
            <a:r>
              <a:rPr lang="en-US" sz="2000" dirty="0" err="1">
                <a:solidFill>
                  <a:srgbClr val="000000"/>
                </a:solidFill>
                <a:latin typeface="Open Sans"/>
                <a:ea typeface="Calibri (MS)"/>
                <a:cs typeface="Calibri (MS)"/>
                <a:sym typeface="Calibri (MS)"/>
              </a:rPr>
              <a:t>costituzione</a:t>
            </a:r>
            <a:r>
              <a:rPr lang="en-US" sz="2000" dirty="0">
                <a:solidFill>
                  <a:srgbClr val="000000"/>
                </a:solidFill>
                <a:latin typeface="Open Sans"/>
                <a:ea typeface="Calibri (MS)"/>
                <a:cs typeface="Calibri (MS)"/>
                <a:sym typeface="Calibri (MS)"/>
              </a:rPr>
              <a:t> </a:t>
            </a:r>
            <a:r>
              <a:rPr lang="en-US" sz="2000" dirty="0" err="1">
                <a:solidFill>
                  <a:srgbClr val="000000"/>
                </a:solidFill>
                <a:latin typeface="Open Sans"/>
                <a:ea typeface="Calibri (MS)"/>
                <a:cs typeface="Calibri (MS)"/>
                <a:sym typeface="Calibri (MS)"/>
              </a:rPr>
              <a:t>alla</a:t>
            </a:r>
            <a:r>
              <a:rPr lang="en-US" sz="2000" dirty="0">
                <a:solidFill>
                  <a:srgbClr val="000000"/>
                </a:solidFill>
                <a:latin typeface="Open Sans"/>
                <a:ea typeface="Calibri (MS)"/>
                <a:cs typeface="Calibri (MS)"/>
                <a:sym typeface="Calibri (MS)"/>
              </a:rPr>
              <a:t> </a:t>
            </a:r>
            <a:r>
              <a:rPr lang="en-US" sz="2000" dirty="0" err="1">
                <a:solidFill>
                  <a:srgbClr val="000000"/>
                </a:solidFill>
                <a:latin typeface="Open Sans"/>
                <a:ea typeface="Calibri (MS)"/>
                <a:cs typeface="Calibri (MS)"/>
                <a:sym typeface="Calibri (MS)"/>
              </a:rPr>
              <a:t>gestione</a:t>
            </a:r>
            <a:r>
              <a:rPr lang="en-US" sz="2000" dirty="0">
                <a:solidFill>
                  <a:srgbClr val="000000"/>
                </a:solidFill>
                <a:latin typeface="Open Sans"/>
                <a:ea typeface="Calibri (MS)"/>
                <a:cs typeface="Calibri (MS)"/>
                <a:sym typeface="Calibri (MS)"/>
              </a:rPr>
              <a:t>, con focus </a:t>
            </a:r>
            <a:r>
              <a:rPr lang="en-US" sz="2000" dirty="0" err="1">
                <a:solidFill>
                  <a:srgbClr val="000000"/>
                </a:solidFill>
                <a:latin typeface="Open Sans"/>
                <a:ea typeface="Calibri (MS)"/>
                <a:cs typeface="Calibri (MS)"/>
                <a:sym typeface="Calibri (MS)"/>
              </a:rPr>
              <a:t>su</a:t>
            </a:r>
            <a:r>
              <a:rPr lang="en-US" sz="2000" dirty="0">
                <a:solidFill>
                  <a:srgbClr val="000000"/>
                </a:solidFill>
                <a:latin typeface="Open Sans"/>
                <a:ea typeface="Calibri (MS)"/>
                <a:cs typeface="Calibri (MS)"/>
                <a:sym typeface="Calibri (MS)"/>
              </a:rPr>
              <a:t> </a:t>
            </a:r>
            <a:r>
              <a:rPr lang="en-US" sz="2000" dirty="0" err="1">
                <a:solidFill>
                  <a:srgbClr val="000000"/>
                </a:solidFill>
                <a:latin typeface="Open Sans"/>
                <a:ea typeface="Calibri (MS)"/>
                <a:cs typeface="Calibri (MS)"/>
                <a:sym typeface="Calibri (MS)"/>
              </a:rPr>
              <a:t>aspetti</a:t>
            </a:r>
            <a:r>
              <a:rPr lang="en-US" sz="2000" dirty="0">
                <a:solidFill>
                  <a:srgbClr val="000000"/>
                </a:solidFill>
                <a:latin typeface="Open Sans"/>
                <a:ea typeface="Calibri (MS)"/>
                <a:cs typeface="Calibri (MS)"/>
                <a:sym typeface="Calibri (MS)"/>
              </a:rPr>
              <a:t> </a:t>
            </a:r>
            <a:r>
              <a:rPr lang="en-US" sz="2000" dirty="0" err="1">
                <a:solidFill>
                  <a:srgbClr val="000000"/>
                </a:solidFill>
                <a:latin typeface="Open Sans"/>
                <a:ea typeface="Calibri (MS)"/>
                <a:cs typeface="Calibri (MS)"/>
                <a:sym typeface="Calibri (MS)"/>
              </a:rPr>
              <a:t>normativi</a:t>
            </a:r>
            <a:r>
              <a:rPr lang="en-US" sz="2000" dirty="0">
                <a:solidFill>
                  <a:srgbClr val="000000"/>
                </a:solidFill>
                <a:latin typeface="Open Sans"/>
                <a:ea typeface="Calibri (MS)"/>
                <a:cs typeface="Calibri (MS)"/>
                <a:sym typeface="Calibri (MS)"/>
              </a:rPr>
              <a:t>, </a:t>
            </a:r>
            <a:r>
              <a:rPr lang="en-US" sz="2000" dirty="0" err="1">
                <a:solidFill>
                  <a:srgbClr val="000000"/>
                </a:solidFill>
                <a:latin typeface="Open Sans"/>
                <a:ea typeface="Calibri (MS)"/>
                <a:cs typeface="Calibri (MS)"/>
                <a:sym typeface="Calibri (MS)"/>
              </a:rPr>
              <a:t>tecnici</a:t>
            </a:r>
            <a:r>
              <a:rPr lang="en-US" sz="2000" dirty="0">
                <a:solidFill>
                  <a:srgbClr val="000000"/>
                </a:solidFill>
                <a:latin typeface="Open Sans"/>
                <a:ea typeface="Calibri (MS)"/>
                <a:cs typeface="Calibri (MS)"/>
                <a:sym typeface="Calibri (MS)"/>
              </a:rPr>
              <a:t> e </a:t>
            </a:r>
            <a:r>
              <a:rPr lang="en-US" sz="2000" dirty="0" err="1">
                <a:solidFill>
                  <a:srgbClr val="000000"/>
                </a:solidFill>
                <a:latin typeface="Open Sans"/>
                <a:ea typeface="Calibri (MS)"/>
                <a:cs typeface="Calibri (MS)"/>
                <a:sym typeface="Calibri (MS)"/>
              </a:rPr>
              <a:t>organizzativi</a:t>
            </a:r>
            <a:r>
              <a:rPr lang="en-US" sz="2000" dirty="0">
                <a:solidFill>
                  <a:srgbClr val="000000"/>
                </a:solidFill>
                <a:latin typeface="Open Sans"/>
                <a:ea typeface="Calibri (MS)"/>
                <a:cs typeface="Calibri (MS)"/>
                <a:sym typeface="Calibri (MS)"/>
              </a:rPr>
              <a:t>. </a:t>
            </a:r>
            <a:r>
              <a:rPr lang="en-US" sz="2000" dirty="0" err="1">
                <a:solidFill>
                  <a:srgbClr val="000000"/>
                </a:solidFill>
                <a:latin typeface="Open Sans"/>
                <a:ea typeface="Calibri (MS)"/>
                <a:cs typeface="Calibri (MS)"/>
                <a:sym typeface="Calibri (MS)"/>
              </a:rPr>
              <a:t>Saranno</a:t>
            </a:r>
            <a:r>
              <a:rPr lang="en-US" sz="2000" dirty="0">
                <a:solidFill>
                  <a:srgbClr val="000000"/>
                </a:solidFill>
                <a:latin typeface="Open Sans"/>
                <a:ea typeface="Calibri (MS)"/>
                <a:cs typeface="Calibri (MS)"/>
                <a:sym typeface="Calibri (MS)"/>
              </a:rPr>
              <a:t> </a:t>
            </a:r>
            <a:r>
              <a:rPr lang="en-US" sz="2000" dirty="0" err="1">
                <a:solidFill>
                  <a:srgbClr val="000000"/>
                </a:solidFill>
                <a:latin typeface="Open Sans"/>
                <a:ea typeface="Calibri (MS)"/>
                <a:cs typeface="Calibri (MS)"/>
                <a:sym typeface="Calibri (MS)"/>
              </a:rPr>
              <a:t>coinvolti</a:t>
            </a:r>
            <a:r>
              <a:rPr lang="en-US" sz="2000" dirty="0">
                <a:solidFill>
                  <a:srgbClr val="000000"/>
                </a:solidFill>
                <a:latin typeface="Open Sans"/>
                <a:ea typeface="Calibri (MS)"/>
                <a:cs typeface="Calibri (MS)"/>
                <a:sym typeface="Calibri (MS)"/>
              </a:rPr>
              <a:t> </a:t>
            </a:r>
            <a:r>
              <a:rPr lang="en-US" sz="2000" dirty="0" err="1">
                <a:solidFill>
                  <a:srgbClr val="000000"/>
                </a:solidFill>
                <a:latin typeface="Open Sans"/>
                <a:ea typeface="Calibri (MS)"/>
                <a:cs typeface="Calibri (MS)"/>
                <a:sym typeface="Calibri (MS)"/>
              </a:rPr>
              <a:t>esperti</a:t>
            </a:r>
            <a:r>
              <a:rPr lang="en-US" sz="2000" dirty="0">
                <a:solidFill>
                  <a:srgbClr val="000000"/>
                </a:solidFill>
                <a:latin typeface="Open Sans"/>
                <a:ea typeface="Calibri (MS)"/>
                <a:cs typeface="Calibri (MS)"/>
                <a:sym typeface="Calibri (MS)"/>
              </a:rPr>
              <a:t> del </a:t>
            </a:r>
            <a:r>
              <a:rPr lang="en-US" sz="2000" dirty="0" err="1">
                <a:solidFill>
                  <a:srgbClr val="000000"/>
                </a:solidFill>
                <a:latin typeface="Open Sans"/>
                <a:ea typeface="Calibri (MS)"/>
                <a:cs typeface="Calibri (MS)"/>
                <a:sym typeface="Calibri (MS)"/>
              </a:rPr>
              <a:t>settore</a:t>
            </a:r>
            <a:r>
              <a:rPr lang="en-US" sz="2000" dirty="0">
                <a:solidFill>
                  <a:srgbClr val="000000"/>
                </a:solidFill>
                <a:latin typeface="Open Sans"/>
                <a:ea typeface="Calibri (MS)"/>
                <a:cs typeface="Calibri (MS)"/>
                <a:sym typeface="Calibri (MS)"/>
              </a:rPr>
              <a:t> e manager con </a:t>
            </a:r>
            <a:r>
              <a:rPr lang="en-US" sz="2000" dirty="0" err="1">
                <a:solidFill>
                  <a:srgbClr val="000000"/>
                </a:solidFill>
                <a:latin typeface="Open Sans"/>
                <a:ea typeface="Calibri (MS)"/>
                <a:cs typeface="Calibri (MS)"/>
                <a:sym typeface="Calibri (MS)"/>
              </a:rPr>
              <a:t>esperienze</a:t>
            </a:r>
            <a:r>
              <a:rPr lang="en-US" sz="2000" dirty="0">
                <a:solidFill>
                  <a:srgbClr val="000000"/>
                </a:solidFill>
                <a:latin typeface="Open Sans"/>
                <a:ea typeface="Calibri (MS)"/>
                <a:cs typeface="Calibri (MS)"/>
                <a:sym typeface="Calibri (MS)"/>
              </a:rPr>
              <a:t> </a:t>
            </a:r>
            <a:r>
              <a:rPr lang="en-US" sz="2000" dirty="0" err="1">
                <a:solidFill>
                  <a:srgbClr val="000000"/>
                </a:solidFill>
                <a:latin typeface="Open Sans"/>
                <a:ea typeface="Calibri (MS)"/>
                <a:cs typeface="Calibri (MS)"/>
                <a:sym typeface="Calibri (MS)"/>
              </a:rPr>
              <a:t>dirette</a:t>
            </a:r>
            <a:r>
              <a:rPr lang="en-US" sz="2000" dirty="0">
                <a:solidFill>
                  <a:srgbClr val="000000"/>
                </a:solidFill>
                <a:latin typeface="Open Sans"/>
                <a:ea typeface="Calibri (MS)"/>
                <a:cs typeface="Calibri (MS)"/>
                <a:sym typeface="Calibri (MS)"/>
              </a:rPr>
              <a:t>.</a:t>
            </a:r>
            <a:endParaRPr lang="en-US" sz="2000" dirty="0">
              <a:solidFill>
                <a:srgbClr val="000000"/>
              </a:solidFill>
              <a:latin typeface="Open Sans"/>
              <a:ea typeface="Calibri (MS)"/>
              <a:cs typeface="Calibri (MS)"/>
            </a:endParaRPr>
          </a:p>
          <a:p>
            <a:pPr marL="0" lvl="0" indent="0" algn="just">
              <a:spcBef>
                <a:spcPts val="600"/>
              </a:spcBef>
            </a:pPr>
            <a:endParaRPr lang="en-US" sz="2000" dirty="0">
              <a:solidFill>
                <a:srgbClr val="000000"/>
              </a:solidFill>
              <a:latin typeface="Open Sans"/>
              <a:ea typeface="Calibri (MS)"/>
              <a:cs typeface="Calibri (MS)"/>
            </a:endParaRPr>
          </a:p>
          <a:p>
            <a:pPr marL="0" lvl="0" indent="0" algn="just">
              <a:spcBef>
                <a:spcPts val="600"/>
              </a:spcBef>
            </a:pPr>
            <a:r>
              <a:rPr lang="en-US" sz="2400" b="1" dirty="0">
                <a:solidFill>
                  <a:srgbClr val="1B5AA6"/>
                </a:solidFill>
                <a:latin typeface="Open Sans"/>
                <a:cs typeface="Calibri (MS) Bold"/>
                <a:sym typeface="Calibri (MS) Bold"/>
              </a:rPr>
              <a:t>A chi </a:t>
            </a:r>
            <a:r>
              <a:rPr lang="en-US" sz="2400" b="1" dirty="0" err="1">
                <a:solidFill>
                  <a:srgbClr val="1B5AA6"/>
                </a:solidFill>
                <a:latin typeface="Open Sans"/>
                <a:cs typeface="Calibri (MS) Bold"/>
                <a:sym typeface="Calibri (MS) Bold"/>
              </a:rPr>
              <a:t>si</a:t>
            </a:r>
            <a:r>
              <a:rPr lang="en-US" sz="2400" b="1" dirty="0">
                <a:solidFill>
                  <a:srgbClr val="1B5AA6"/>
                </a:solidFill>
                <a:latin typeface="Open Sans"/>
                <a:cs typeface="Calibri (MS) Bold"/>
                <a:sym typeface="Calibri (MS) Bold"/>
              </a:rPr>
              <a:t> </a:t>
            </a:r>
            <a:r>
              <a:rPr lang="en-US" sz="2400" b="1" dirty="0" err="1">
                <a:solidFill>
                  <a:srgbClr val="1B5AA6"/>
                </a:solidFill>
                <a:latin typeface="Open Sans"/>
                <a:cs typeface="Calibri (MS) Bold"/>
                <a:sym typeface="Calibri (MS) Bold"/>
              </a:rPr>
              <a:t>rivolge</a:t>
            </a:r>
            <a:r>
              <a:rPr lang="en-US" sz="2400" b="1" dirty="0">
                <a:solidFill>
                  <a:srgbClr val="1B5AA6"/>
                </a:solidFill>
                <a:latin typeface="Open Sans"/>
                <a:cs typeface="Calibri (MS) Bold"/>
                <a:sym typeface="Calibri (MS) Bold"/>
              </a:rPr>
              <a:t>? </a:t>
            </a:r>
          </a:p>
          <a:p>
            <a:pPr marL="0" lvl="0" indent="0">
              <a:spcBef>
                <a:spcPts val="600"/>
              </a:spcBef>
            </a:pPr>
            <a:r>
              <a:rPr lang="en-US" sz="2000" dirty="0">
                <a:solidFill>
                  <a:srgbClr val="000000"/>
                </a:solidFill>
                <a:latin typeface="Open Sans"/>
                <a:cs typeface="Calibri (MS)"/>
                <a:sym typeface="Calibri (MS) Bold"/>
              </a:rPr>
              <a:t>A tutti </a:t>
            </a:r>
            <a:r>
              <a:rPr lang="en-US" sz="2000" dirty="0" err="1">
                <a:solidFill>
                  <a:srgbClr val="000000"/>
                </a:solidFill>
                <a:latin typeface="Open Sans"/>
                <a:cs typeface="Calibri (MS)"/>
                <a:sym typeface="Calibri (MS) Bold"/>
              </a:rPr>
              <a:t>i</a:t>
            </a:r>
            <a:r>
              <a:rPr lang="en-US" sz="2000" dirty="0">
                <a:solidFill>
                  <a:srgbClr val="000000"/>
                </a:solidFill>
                <a:latin typeface="Open Sans"/>
                <a:cs typeface="Calibri (MS)"/>
                <a:sym typeface="Calibri (MS) Bold"/>
              </a:rPr>
              <a:t> </a:t>
            </a:r>
            <a:r>
              <a:rPr lang="en-US" sz="2000" dirty="0" err="1">
                <a:solidFill>
                  <a:srgbClr val="000000"/>
                </a:solidFill>
                <a:latin typeface="Open Sans"/>
                <a:cs typeface="Calibri (MS)"/>
                <a:sym typeface="Calibri (MS) Bold"/>
              </a:rPr>
              <a:t>soggetti</a:t>
            </a:r>
            <a:r>
              <a:rPr lang="en-US" sz="2000" dirty="0">
                <a:solidFill>
                  <a:srgbClr val="000000"/>
                </a:solidFill>
                <a:latin typeface="Open Sans"/>
                <a:cs typeface="Calibri (MS)"/>
                <a:sym typeface="Calibri (MS) Bold"/>
              </a:rPr>
              <a:t> </a:t>
            </a:r>
            <a:r>
              <a:rPr lang="en-US" sz="2000" dirty="0" err="1">
                <a:solidFill>
                  <a:srgbClr val="000000"/>
                </a:solidFill>
                <a:latin typeface="Open Sans"/>
                <a:cs typeface="Calibri (MS)"/>
                <a:sym typeface="Calibri (MS) Bold"/>
              </a:rPr>
              <a:t>che</a:t>
            </a:r>
            <a:r>
              <a:rPr lang="en-US" sz="2000" dirty="0">
                <a:solidFill>
                  <a:srgbClr val="000000"/>
                </a:solidFill>
                <a:latin typeface="Open Sans"/>
                <a:cs typeface="Calibri (MS)"/>
                <a:sym typeface="Calibri (MS) Bold"/>
              </a:rPr>
              <a:t> </a:t>
            </a:r>
            <a:r>
              <a:rPr lang="en-US" sz="2000" dirty="0" err="1">
                <a:solidFill>
                  <a:srgbClr val="000000"/>
                </a:solidFill>
                <a:latin typeface="Open Sans"/>
                <a:cs typeface="Calibri (MS)"/>
                <a:sym typeface="Calibri (MS) Bold"/>
              </a:rPr>
              <a:t>possono</a:t>
            </a:r>
            <a:r>
              <a:rPr lang="en-US" sz="2000" dirty="0">
                <a:solidFill>
                  <a:srgbClr val="000000"/>
                </a:solidFill>
                <a:latin typeface="Open Sans"/>
                <a:cs typeface="Calibri (MS)"/>
                <a:sym typeface="Calibri (MS) Bold"/>
              </a:rPr>
              <a:t> </a:t>
            </a:r>
            <a:r>
              <a:rPr lang="en-US" sz="2000" dirty="0" err="1">
                <a:solidFill>
                  <a:srgbClr val="000000"/>
                </a:solidFill>
                <a:latin typeface="Open Sans"/>
                <a:cs typeface="Calibri (MS)"/>
                <a:sym typeface="Calibri (MS) Bold"/>
              </a:rPr>
              <a:t>essere</a:t>
            </a:r>
            <a:r>
              <a:rPr lang="en-US" sz="2000" dirty="0">
                <a:solidFill>
                  <a:srgbClr val="000000"/>
                </a:solidFill>
                <a:latin typeface="Open Sans"/>
                <a:cs typeface="Calibri (MS)"/>
                <a:sym typeface="Calibri (MS) Bold"/>
              </a:rPr>
              <a:t> </a:t>
            </a:r>
            <a:r>
              <a:rPr lang="en-US" sz="2000" dirty="0" err="1">
                <a:solidFill>
                  <a:srgbClr val="000000"/>
                </a:solidFill>
                <a:latin typeface="Open Sans"/>
                <a:cs typeface="Calibri (MS)"/>
                <a:sym typeface="Calibri (MS) Bold"/>
              </a:rPr>
              <a:t>membri</a:t>
            </a:r>
            <a:r>
              <a:rPr lang="en-US" sz="2000" dirty="0">
                <a:solidFill>
                  <a:srgbClr val="000000"/>
                </a:solidFill>
                <a:latin typeface="Open Sans"/>
                <a:cs typeface="Calibri (MS)"/>
                <a:sym typeface="Calibri (MS) Bold"/>
              </a:rPr>
              <a:t> di </a:t>
            </a:r>
            <a:r>
              <a:rPr lang="en-US" sz="2000" dirty="0" err="1">
                <a:solidFill>
                  <a:srgbClr val="000000"/>
                </a:solidFill>
                <a:latin typeface="Open Sans"/>
                <a:cs typeface="Calibri (MS)"/>
                <a:sym typeface="Calibri (MS) Bold"/>
              </a:rPr>
              <a:t>una</a:t>
            </a:r>
            <a:r>
              <a:rPr lang="en-US" sz="2000" dirty="0">
                <a:solidFill>
                  <a:srgbClr val="000000"/>
                </a:solidFill>
                <a:latin typeface="Open Sans"/>
                <a:cs typeface="Calibri (MS)"/>
                <a:sym typeface="Calibri (MS) Bold"/>
              </a:rPr>
              <a:t> CER, in </a:t>
            </a:r>
            <a:r>
              <a:rPr lang="en-US" sz="2000" dirty="0" err="1">
                <a:solidFill>
                  <a:srgbClr val="000000"/>
                </a:solidFill>
                <a:latin typeface="Open Sans"/>
                <a:cs typeface="Calibri (MS)"/>
                <a:sym typeface="Calibri (MS) Bold"/>
              </a:rPr>
              <a:t>particolare</a:t>
            </a:r>
            <a:r>
              <a:rPr lang="en-US" sz="2000" dirty="0">
                <a:solidFill>
                  <a:srgbClr val="000000"/>
                </a:solidFill>
                <a:latin typeface="Open Sans"/>
                <a:cs typeface="Calibri (MS)"/>
                <a:sym typeface="Calibri (MS) Bold"/>
              </a:rPr>
              <a:t> a:</a:t>
            </a:r>
            <a:endParaRPr lang="en-US" sz="2000" dirty="0">
              <a:solidFill>
                <a:srgbClr val="000000"/>
              </a:solidFill>
              <a:latin typeface="Open Sans"/>
              <a:cs typeface="Calibri (MS)"/>
            </a:endParaRPr>
          </a:p>
          <a:p>
            <a:pPr marL="0" lvl="0" indent="0" algn="just">
              <a:spcBef>
                <a:spcPts val="600"/>
              </a:spcBef>
            </a:pPr>
            <a:endParaRPr lang="en-US" sz="2000" b="1" dirty="0">
              <a:solidFill>
                <a:srgbClr val="3D76B5"/>
              </a:solidFill>
              <a:latin typeface="Open Sans"/>
              <a:ea typeface="Calibri (MS) Bold"/>
              <a:cs typeface="Calibri (MS) Bold"/>
            </a:endParaRPr>
          </a:p>
          <a:p>
            <a:pPr marL="419735" lvl="1" indent="-209550" algn="just">
              <a:spcBef>
                <a:spcPts val="600"/>
              </a:spcBef>
              <a:buFont typeface="Arial"/>
              <a:buChar char="•"/>
            </a:pPr>
            <a:r>
              <a:rPr lang="en-US" sz="2000" dirty="0">
                <a:solidFill>
                  <a:srgbClr val="000000"/>
                </a:solidFill>
                <a:latin typeface="Open Sans"/>
                <a:ea typeface="Calibri (MS)"/>
                <a:cs typeface="Calibri (MS)"/>
                <a:sym typeface="Calibri (MS)"/>
              </a:rPr>
              <a:t>Cittadini</a:t>
            </a:r>
            <a:endParaRPr lang="en-US" sz="2000" dirty="0">
              <a:solidFill>
                <a:srgbClr val="000000"/>
              </a:solidFill>
              <a:latin typeface="Open Sans"/>
              <a:ea typeface="Calibri (MS)"/>
              <a:cs typeface="Calibri (MS)"/>
            </a:endParaRPr>
          </a:p>
          <a:p>
            <a:pPr marL="419735" lvl="1" indent="-209550" algn="just">
              <a:spcBef>
                <a:spcPts val="600"/>
              </a:spcBef>
              <a:buFont typeface="Arial"/>
              <a:buChar char="•"/>
            </a:pPr>
            <a:r>
              <a:rPr lang="en-US" sz="2000" dirty="0" err="1">
                <a:solidFill>
                  <a:srgbClr val="000000"/>
                </a:solidFill>
                <a:latin typeface="Open Sans"/>
                <a:ea typeface="Calibri (MS)"/>
                <a:cs typeface="Calibri (MS)"/>
                <a:sym typeface="Calibri (MS)"/>
              </a:rPr>
              <a:t>Dipendenti</a:t>
            </a:r>
            <a:r>
              <a:rPr lang="en-US" sz="2000" dirty="0">
                <a:solidFill>
                  <a:srgbClr val="000000"/>
                </a:solidFill>
                <a:latin typeface="Open Sans"/>
                <a:ea typeface="Calibri (MS)"/>
                <a:cs typeface="Calibri (MS)"/>
                <a:sym typeface="Calibri (MS)"/>
              </a:rPr>
              <a:t> </a:t>
            </a:r>
            <a:r>
              <a:rPr lang="en-US" sz="2000" dirty="0" err="1">
                <a:solidFill>
                  <a:srgbClr val="000000"/>
                </a:solidFill>
                <a:latin typeface="Open Sans"/>
                <a:ea typeface="Calibri (MS)"/>
                <a:cs typeface="Calibri (MS)"/>
                <a:sym typeface="Calibri (MS)"/>
              </a:rPr>
              <a:t>della</a:t>
            </a:r>
            <a:r>
              <a:rPr lang="en-US" sz="2000" dirty="0">
                <a:solidFill>
                  <a:srgbClr val="000000"/>
                </a:solidFill>
                <a:latin typeface="Open Sans"/>
                <a:ea typeface="Calibri (MS)"/>
                <a:cs typeface="Calibri (MS)"/>
                <a:sym typeface="Calibri (MS)"/>
              </a:rPr>
              <a:t> </a:t>
            </a:r>
            <a:r>
              <a:rPr lang="en-US" sz="2000" dirty="0" err="1">
                <a:solidFill>
                  <a:srgbClr val="000000"/>
                </a:solidFill>
                <a:latin typeface="Open Sans"/>
                <a:ea typeface="Calibri (MS)"/>
                <a:cs typeface="Calibri (MS)"/>
                <a:sym typeface="Calibri (MS)"/>
              </a:rPr>
              <a:t>pubblica</a:t>
            </a:r>
            <a:r>
              <a:rPr lang="en-US" sz="2000" dirty="0">
                <a:solidFill>
                  <a:srgbClr val="000000"/>
                </a:solidFill>
                <a:latin typeface="Open Sans"/>
                <a:ea typeface="Calibri (MS)"/>
                <a:cs typeface="Calibri (MS)"/>
                <a:sym typeface="Calibri (MS)"/>
              </a:rPr>
              <a:t> </a:t>
            </a:r>
            <a:r>
              <a:rPr lang="en-US" sz="2000" dirty="0" err="1">
                <a:solidFill>
                  <a:srgbClr val="000000"/>
                </a:solidFill>
                <a:latin typeface="Open Sans"/>
                <a:ea typeface="Calibri (MS)"/>
                <a:cs typeface="Calibri (MS)"/>
                <a:sym typeface="Calibri (MS)"/>
              </a:rPr>
              <a:t>amministrazione</a:t>
            </a:r>
            <a:endParaRPr lang="en-US" sz="2000" dirty="0">
              <a:solidFill>
                <a:srgbClr val="000000"/>
              </a:solidFill>
              <a:latin typeface="Open Sans"/>
              <a:ea typeface="Calibri (MS)"/>
              <a:cs typeface="Calibri (MS)"/>
            </a:endParaRPr>
          </a:p>
          <a:p>
            <a:pPr marL="419735" lvl="1" indent="-209550" algn="just">
              <a:spcBef>
                <a:spcPts val="600"/>
              </a:spcBef>
              <a:buFont typeface="Arial"/>
              <a:buChar char="•"/>
            </a:pPr>
            <a:r>
              <a:rPr lang="en-US" sz="2000" dirty="0" err="1">
                <a:solidFill>
                  <a:srgbClr val="000000"/>
                </a:solidFill>
                <a:latin typeface="Open Sans"/>
                <a:ea typeface="Calibri (MS)"/>
                <a:cs typeface="Calibri (MS)"/>
              </a:rPr>
              <a:t>Associazioni</a:t>
            </a:r>
            <a:r>
              <a:rPr lang="en-US" sz="2000" dirty="0">
                <a:solidFill>
                  <a:srgbClr val="000000"/>
                </a:solidFill>
                <a:latin typeface="Open Sans"/>
                <a:ea typeface="Calibri (MS)"/>
                <a:cs typeface="Calibri (MS)"/>
              </a:rPr>
              <a:t> no-profit</a:t>
            </a:r>
          </a:p>
          <a:p>
            <a:pPr marL="419735" lvl="1" indent="-209550" algn="just">
              <a:spcBef>
                <a:spcPts val="600"/>
              </a:spcBef>
              <a:buFont typeface="Arial"/>
              <a:buChar char="•"/>
            </a:pPr>
            <a:r>
              <a:rPr lang="en-US" sz="2000" dirty="0">
                <a:solidFill>
                  <a:srgbClr val="000000"/>
                </a:solidFill>
                <a:latin typeface="Open Sans"/>
                <a:ea typeface="Calibri (MS)"/>
                <a:cs typeface="Calibri (MS)"/>
                <a:sym typeface="Calibri (MS)"/>
              </a:rPr>
              <a:t>PMI</a:t>
            </a:r>
            <a:endParaRPr lang="en-US" sz="2000" dirty="0">
              <a:solidFill>
                <a:srgbClr val="000000"/>
              </a:solidFill>
              <a:latin typeface="Open Sans"/>
              <a:ea typeface="Calibri (MS)"/>
              <a:cs typeface="Calibri (MS)"/>
            </a:endParaRPr>
          </a:p>
          <a:p>
            <a:pPr marL="0" lvl="0" indent="0" algn="just">
              <a:spcBef>
                <a:spcPts val="600"/>
              </a:spcBef>
            </a:pPr>
            <a:endParaRPr lang="en-US" sz="2000" dirty="0">
              <a:solidFill>
                <a:srgbClr val="000000"/>
              </a:solidFill>
              <a:latin typeface="Calibri (MS)"/>
              <a:ea typeface="Calibri (MS)"/>
              <a:cs typeface="Calibri (MS)"/>
              <a:sym typeface="Calibri (MS)"/>
            </a:endParaRPr>
          </a:p>
          <a:p>
            <a:pPr>
              <a:spcBef>
                <a:spcPts val="600"/>
              </a:spcBef>
            </a:pPr>
            <a:r>
              <a:rPr lang="en-US" sz="2000" dirty="0">
                <a:solidFill>
                  <a:srgbClr val="000000"/>
                </a:solidFill>
                <a:latin typeface="Open Sans"/>
                <a:ea typeface="Calibri (MS)"/>
                <a:cs typeface="Calibri (MS)"/>
                <a:sym typeface="Calibri (MS)"/>
              </a:rPr>
              <a:t>A chi </a:t>
            </a:r>
            <a:r>
              <a:rPr lang="en-US" sz="2000" dirty="0" err="1">
                <a:solidFill>
                  <a:srgbClr val="000000"/>
                </a:solidFill>
                <a:latin typeface="Open Sans"/>
                <a:ea typeface="Calibri (MS)"/>
                <a:cs typeface="Calibri (MS)"/>
                <a:sym typeface="Calibri (MS)"/>
              </a:rPr>
              <a:t>frequenta</a:t>
            </a:r>
            <a:r>
              <a:rPr lang="en-US" sz="2000" dirty="0">
                <a:solidFill>
                  <a:srgbClr val="000000"/>
                </a:solidFill>
                <a:latin typeface="Open Sans"/>
                <a:ea typeface="Calibri (MS)"/>
                <a:cs typeface="Calibri (MS)"/>
                <a:sym typeface="Calibri (MS)"/>
              </a:rPr>
              <a:t> </a:t>
            </a:r>
            <a:r>
              <a:rPr lang="en-US" sz="2000" dirty="0" err="1">
                <a:solidFill>
                  <a:srgbClr val="000000"/>
                </a:solidFill>
                <a:latin typeface="Open Sans"/>
                <a:ea typeface="Calibri (MS)"/>
                <a:cs typeface="Calibri (MS)"/>
                <a:sym typeface="Calibri (MS)"/>
              </a:rPr>
              <a:t>tutto</a:t>
            </a:r>
            <a:r>
              <a:rPr lang="en-US" sz="2000" dirty="0">
                <a:solidFill>
                  <a:srgbClr val="000000"/>
                </a:solidFill>
                <a:latin typeface="Open Sans"/>
                <a:ea typeface="Calibri (MS)"/>
                <a:cs typeface="Calibri (MS)"/>
                <a:sym typeface="Calibri (MS)"/>
              </a:rPr>
              <a:t> il </a:t>
            </a:r>
            <a:r>
              <a:rPr lang="en-US" sz="2000" dirty="0" err="1">
                <a:solidFill>
                  <a:srgbClr val="000000"/>
                </a:solidFill>
                <a:latin typeface="Open Sans"/>
                <a:ea typeface="Calibri (MS)"/>
                <a:cs typeface="Calibri (MS)"/>
                <a:sym typeface="Calibri (MS)"/>
              </a:rPr>
              <a:t>percorso</a:t>
            </a:r>
            <a:r>
              <a:rPr lang="en-US" sz="2000" dirty="0">
                <a:solidFill>
                  <a:srgbClr val="000000"/>
                </a:solidFill>
                <a:latin typeface="Open Sans"/>
                <a:ea typeface="Calibri (MS)"/>
                <a:cs typeface="Calibri (MS)"/>
                <a:sym typeface="Calibri (MS)"/>
              </a:rPr>
              <a:t> </a:t>
            </a:r>
            <a:r>
              <a:rPr lang="en-US" sz="2000" dirty="0" err="1">
                <a:solidFill>
                  <a:srgbClr val="000000"/>
                </a:solidFill>
                <a:latin typeface="Open Sans"/>
                <a:ea typeface="Calibri (MS)"/>
                <a:cs typeface="Calibri (MS)"/>
                <a:sym typeface="Calibri (MS)"/>
              </a:rPr>
              <a:t>verrà</a:t>
            </a:r>
            <a:r>
              <a:rPr lang="en-US" sz="2000" dirty="0">
                <a:solidFill>
                  <a:srgbClr val="000000"/>
                </a:solidFill>
                <a:latin typeface="Open Sans"/>
                <a:ea typeface="Calibri (MS)"/>
                <a:cs typeface="Calibri (MS)"/>
                <a:sym typeface="Calibri (MS)"/>
              </a:rPr>
              <a:t> </a:t>
            </a:r>
            <a:r>
              <a:rPr lang="en-US" sz="2000" dirty="0" err="1">
                <a:solidFill>
                  <a:srgbClr val="000000"/>
                </a:solidFill>
                <a:latin typeface="Open Sans"/>
                <a:ea typeface="Calibri (MS)"/>
                <a:cs typeface="Calibri (MS)"/>
                <a:sym typeface="Calibri (MS)"/>
              </a:rPr>
              <a:t>rilasciato</a:t>
            </a:r>
            <a:r>
              <a:rPr lang="en-US" sz="2000" dirty="0">
                <a:solidFill>
                  <a:srgbClr val="000000"/>
                </a:solidFill>
                <a:latin typeface="Open Sans"/>
                <a:ea typeface="Calibri (MS)"/>
                <a:cs typeface="Calibri (MS)"/>
                <a:sym typeface="Calibri (MS)"/>
              </a:rPr>
              <a:t> un </a:t>
            </a:r>
            <a:r>
              <a:rPr lang="en-US" sz="2000" b="1" dirty="0" err="1">
                <a:solidFill>
                  <a:srgbClr val="000000"/>
                </a:solidFill>
                <a:latin typeface="Open Sans"/>
                <a:ea typeface="Calibri (MS)"/>
                <a:cs typeface="Calibri (MS)"/>
                <a:sym typeface="Calibri (MS)"/>
              </a:rPr>
              <a:t>attestato</a:t>
            </a:r>
            <a:r>
              <a:rPr lang="en-US" sz="2000" b="1" dirty="0">
                <a:solidFill>
                  <a:srgbClr val="000000"/>
                </a:solidFill>
                <a:latin typeface="Open Sans"/>
                <a:ea typeface="Calibri (MS)"/>
                <a:cs typeface="Calibri (MS)"/>
                <a:sym typeface="Calibri (MS)"/>
              </a:rPr>
              <a:t> di </a:t>
            </a:r>
            <a:r>
              <a:rPr lang="en-US" sz="2000" b="1" dirty="0" err="1">
                <a:solidFill>
                  <a:srgbClr val="000000"/>
                </a:solidFill>
                <a:latin typeface="Open Sans"/>
                <a:ea typeface="Calibri (MS)"/>
                <a:cs typeface="Calibri (MS)"/>
                <a:sym typeface="Calibri (MS)"/>
              </a:rPr>
              <a:t>partecipazione</a:t>
            </a:r>
            <a:r>
              <a:rPr lang="en-US" sz="2000" b="1" dirty="0">
                <a:solidFill>
                  <a:srgbClr val="000000"/>
                </a:solidFill>
                <a:latin typeface="Open Sans"/>
                <a:ea typeface="Calibri (MS)"/>
                <a:cs typeface="Calibri (MS)"/>
                <a:sym typeface="Calibri (MS)"/>
              </a:rPr>
              <a:t>.</a:t>
            </a:r>
          </a:p>
          <a:p>
            <a:pPr marL="0" lvl="0" indent="0" algn="just">
              <a:spcBef>
                <a:spcPts val="600"/>
              </a:spcBef>
            </a:pPr>
            <a:endParaRPr lang="en-US" sz="2000" dirty="0">
              <a:solidFill>
                <a:srgbClr val="000000"/>
              </a:solidFill>
              <a:latin typeface="Calibri (MS)"/>
              <a:ea typeface="Calibri (MS)"/>
              <a:cs typeface="Calibri (MS)"/>
              <a:sym typeface="Calibri (MS)"/>
            </a:endParaRPr>
          </a:p>
        </p:txBody>
      </p:sp>
      <p:sp>
        <p:nvSpPr>
          <p:cNvPr id="3" name="TextBox 8">
            <a:extLst>
              <a:ext uri="{FF2B5EF4-FFF2-40B4-BE49-F238E27FC236}">
                <a16:creationId xmlns:a16="http://schemas.microsoft.com/office/drawing/2014/main" id="{49A8D7F5-7CB7-5667-BDE3-C602CE95F0F1}"/>
              </a:ext>
            </a:extLst>
          </p:cNvPr>
          <p:cNvSpPr txBox="1"/>
          <p:nvPr/>
        </p:nvSpPr>
        <p:spPr>
          <a:xfrm>
            <a:off x="324025" y="9773182"/>
            <a:ext cx="3374734" cy="323850"/>
          </a:xfrm>
          <a:prstGeom prst="rect">
            <a:avLst/>
          </a:prstGeom>
        </p:spPr>
        <p:txBody>
          <a:bodyPr lIns="0" tIns="0" rIns="0" bIns="0" rtlCol="0" anchor="t">
            <a:spAutoFit/>
          </a:bodyPr>
          <a:lstStyle/>
          <a:p>
            <a:pPr algn="l">
              <a:lnSpc>
                <a:spcPts val="2520"/>
              </a:lnSpc>
            </a:pPr>
            <a:r>
              <a:rPr lang="en-US" sz="2100" b="1">
                <a:solidFill>
                  <a:srgbClr val="1B5AA6"/>
                </a:solidFill>
                <a:latin typeface="Aptos Bold"/>
                <a:ea typeface="Aptos Bold"/>
                <a:cs typeface="Aptos Bold"/>
                <a:sym typeface="Aptos Bold"/>
              </a:rPr>
              <a:t>PLAN4CER</a:t>
            </a:r>
          </a:p>
        </p:txBody>
      </p:sp>
      <p:pic>
        <p:nvPicPr>
          <p:cNvPr id="4" name="Immagine 3">
            <a:extLst>
              <a:ext uri="{FF2B5EF4-FFF2-40B4-BE49-F238E27FC236}">
                <a16:creationId xmlns:a16="http://schemas.microsoft.com/office/drawing/2014/main" id="{38A8C4C2-8F11-D38E-3F00-509689ED85E7}"/>
              </a:ext>
            </a:extLst>
          </p:cNvPr>
          <p:cNvPicPr>
            <a:picLocks noChangeAspect="1"/>
          </p:cNvPicPr>
          <p:nvPr/>
        </p:nvPicPr>
        <p:blipFill>
          <a:blip r:embed="rId4"/>
          <a:stretch>
            <a:fillRect/>
          </a:stretch>
        </p:blipFill>
        <p:spPr>
          <a:xfrm>
            <a:off x="13839776" y="352253"/>
            <a:ext cx="3714847" cy="3669820"/>
          </a:xfrm>
          <a:prstGeom prst="rect">
            <a:avLst/>
          </a:prstGeom>
        </p:spPr>
      </p:pic>
    </p:spTree>
    <p:extLst>
      <p:ext uri="{BB962C8B-B14F-4D97-AF65-F5344CB8AC3E}">
        <p14:creationId xmlns:p14="http://schemas.microsoft.com/office/powerpoint/2010/main" val="1086477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AD68E6E5-754A-24E0-1925-7ED010703B11}"/>
              </a:ext>
            </a:extLst>
          </p:cNvPr>
          <p:cNvSpPr txBox="1"/>
          <p:nvPr/>
        </p:nvSpPr>
        <p:spPr>
          <a:xfrm>
            <a:off x="1142407" y="2032564"/>
            <a:ext cx="15682553" cy="414985"/>
          </a:xfrm>
          <a:prstGeom prst="rect">
            <a:avLst/>
          </a:prstGeom>
        </p:spPr>
        <p:txBody>
          <a:bodyPr wrap="square" lIns="0" tIns="0" rIns="0" bIns="0" rtlCol="0" anchor="t">
            <a:spAutoFit/>
          </a:bodyPr>
          <a:lstStyle/>
          <a:p>
            <a:pPr marL="0" lvl="0" indent="0">
              <a:lnSpc>
                <a:spcPts val="2759"/>
              </a:lnSpc>
            </a:pPr>
            <a:r>
              <a:rPr lang="en-US" sz="4400" b="1">
                <a:solidFill>
                  <a:srgbClr val="1B5AA6"/>
                </a:solidFill>
                <a:latin typeface="Open Sans"/>
                <a:ea typeface="Calibri (MS) Bold"/>
                <a:cs typeface="Calibri (MS) Bold"/>
                <a:sym typeface="Calibri (MS) Bold"/>
              </a:rPr>
              <a:t>Un </a:t>
            </a:r>
            <a:r>
              <a:rPr lang="en-US" sz="4400" b="1" err="1">
                <a:solidFill>
                  <a:srgbClr val="1B5AA6"/>
                </a:solidFill>
                <a:latin typeface="Open Sans"/>
                <a:ea typeface="Calibri (MS) Bold"/>
                <a:cs typeface="Calibri (MS) Bold"/>
                <a:sym typeface="Calibri (MS) Bold"/>
              </a:rPr>
              <a:t>percorso</a:t>
            </a:r>
            <a:r>
              <a:rPr lang="en-US" sz="4400" b="1">
                <a:solidFill>
                  <a:srgbClr val="1B5AA6"/>
                </a:solidFill>
                <a:latin typeface="Open Sans"/>
                <a:ea typeface="Calibri (MS) Bold"/>
                <a:cs typeface="Calibri (MS) Bold"/>
                <a:sym typeface="Calibri (MS) Bold"/>
              </a:rPr>
              <a:t> </a:t>
            </a:r>
            <a:r>
              <a:rPr lang="en-US" sz="4400" b="1" err="1">
                <a:solidFill>
                  <a:srgbClr val="1B5AA6"/>
                </a:solidFill>
                <a:latin typeface="Open Sans"/>
                <a:ea typeface="Calibri (MS) Bold"/>
                <a:cs typeface="Calibri (MS) Bold"/>
                <a:sym typeface="Calibri (MS) Bold"/>
              </a:rPr>
              <a:t>formativo</a:t>
            </a:r>
            <a:r>
              <a:rPr lang="en-US" sz="4400" b="1">
                <a:solidFill>
                  <a:srgbClr val="1B5AA6"/>
                </a:solidFill>
                <a:latin typeface="Open Sans"/>
                <a:ea typeface="Calibri (MS) Bold"/>
                <a:cs typeface="Calibri (MS) Bold"/>
                <a:sym typeface="Calibri (MS) Bold"/>
              </a:rPr>
              <a:t> </a:t>
            </a:r>
            <a:r>
              <a:rPr lang="en-US" sz="4400" b="1" err="1">
                <a:solidFill>
                  <a:srgbClr val="1B5AA6"/>
                </a:solidFill>
                <a:latin typeface="Open Sans"/>
                <a:ea typeface="Calibri (MS) Bold"/>
                <a:cs typeface="Calibri (MS) Bold"/>
                <a:sym typeface="Calibri (MS) Bold"/>
              </a:rPr>
              <a:t>gratuito</a:t>
            </a:r>
            <a:r>
              <a:rPr lang="en-US" sz="4400" b="1">
                <a:solidFill>
                  <a:srgbClr val="1B5AA6"/>
                </a:solidFill>
                <a:latin typeface="Open Sans"/>
                <a:ea typeface="Calibri (MS) Bold"/>
                <a:cs typeface="Calibri (MS) Bold"/>
                <a:sym typeface="Calibri (MS) Bold"/>
              </a:rPr>
              <a:t> per</a:t>
            </a:r>
            <a:endParaRPr lang="en-US" sz="4400" b="1">
              <a:solidFill>
                <a:srgbClr val="1B5AA6"/>
              </a:solidFill>
              <a:latin typeface="Open Sans"/>
              <a:ea typeface="Calibri (MS) Bold"/>
              <a:cs typeface="Calibri (MS) Bold"/>
            </a:endParaRPr>
          </a:p>
        </p:txBody>
      </p:sp>
      <p:sp>
        <p:nvSpPr>
          <p:cNvPr id="3" name="Freeform 2">
            <a:extLst>
              <a:ext uri="{FF2B5EF4-FFF2-40B4-BE49-F238E27FC236}">
                <a16:creationId xmlns:a16="http://schemas.microsoft.com/office/drawing/2014/main" id="{35EE0D6F-2F92-3D4A-6F30-6E12C108BA77}"/>
              </a:ext>
            </a:extLst>
          </p:cNvPr>
          <p:cNvSpPr/>
          <p:nvPr/>
        </p:nvSpPr>
        <p:spPr>
          <a:xfrm>
            <a:off x="0" y="42294"/>
            <a:ext cx="5565913" cy="1786283"/>
          </a:xfrm>
          <a:custGeom>
            <a:avLst/>
            <a:gdLst/>
            <a:ahLst/>
            <a:cxnLst/>
            <a:rect l="l" t="t" r="r" b="b"/>
            <a:pathLst>
              <a:path w="5565913" h="1786283">
                <a:moveTo>
                  <a:pt x="0" y="0"/>
                </a:moveTo>
                <a:lnTo>
                  <a:pt x="5565913" y="0"/>
                </a:lnTo>
                <a:lnTo>
                  <a:pt x="5565913" y="1786283"/>
                </a:lnTo>
                <a:lnTo>
                  <a:pt x="0" y="1786283"/>
                </a:lnTo>
                <a:lnTo>
                  <a:pt x="0" y="0"/>
                </a:lnTo>
                <a:close/>
              </a:path>
            </a:pathLst>
          </a:custGeom>
          <a:blipFill>
            <a:blip r:embed="rId2"/>
            <a:stretch>
              <a:fillRect r="-206094" b="-436134"/>
            </a:stretch>
          </a:blipFill>
        </p:spPr>
        <p:txBody>
          <a:bodyPr/>
          <a:lstStyle/>
          <a:p>
            <a:endParaRPr lang="it-IT"/>
          </a:p>
        </p:txBody>
      </p:sp>
      <p:sp>
        <p:nvSpPr>
          <p:cNvPr id="4" name="TextBox 8">
            <a:extLst>
              <a:ext uri="{FF2B5EF4-FFF2-40B4-BE49-F238E27FC236}">
                <a16:creationId xmlns:a16="http://schemas.microsoft.com/office/drawing/2014/main" id="{C06E1A97-6149-D712-0DC3-D8A79C57995B}"/>
              </a:ext>
            </a:extLst>
          </p:cNvPr>
          <p:cNvSpPr txBox="1"/>
          <p:nvPr/>
        </p:nvSpPr>
        <p:spPr>
          <a:xfrm>
            <a:off x="1142407" y="2810946"/>
            <a:ext cx="15568515" cy="5786199"/>
          </a:xfrm>
          <a:prstGeom prst="rect">
            <a:avLst/>
          </a:prstGeom>
        </p:spPr>
        <p:txBody>
          <a:bodyPr wrap="square" lIns="0" tIns="0" rIns="0" bIns="0" rtlCol="0" anchor="t">
            <a:spAutoFit/>
          </a:bodyPr>
          <a:lstStyle/>
          <a:p>
            <a:pPr marL="342900" lvl="0" indent="-342900">
              <a:spcBef>
                <a:spcPts val="600"/>
              </a:spcBef>
              <a:buFont typeface="Arial" panose="020B0604020202020204" pitchFamily="34" charset="0"/>
              <a:buChar char="•"/>
            </a:pPr>
            <a:r>
              <a:rPr lang="en-US" sz="2800" dirty="0" err="1">
                <a:solidFill>
                  <a:srgbClr val="000000"/>
                </a:solidFill>
                <a:latin typeface="Open Sans"/>
                <a:ea typeface="Calibri (MS)"/>
                <a:cs typeface="Calibri (MS)"/>
              </a:rPr>
              <a:t>consolidare</a:t>
            </a:r>
            <a:r>
              <a:rPr lang="en-US" sz="2800" dirty="0">
                <a:solidFill>
                  <a:srgbClr val="000000"/>
                </a:solidFill>
                <a:latin typeface="Open Sans"/>
                <a:ea typeface="Calibri (MS)"/>
                <a:cs typeface="Calibri (MS)"/>
              </a:rPr>
              <a:t> le </a:t>
            </a:r>
            <a:r>
              <a:rPr lang="en-US" sz="2800" dirty="0" err="1">
                <a:solidFill>
                  <a:srgbClr val="000000"/>
                </a:solidFill>
                <a:latin typeface="Open Sans"/>
                <a:ea typeface="Calibri (MS)"/>
                <a:cs typeface="Calibri (MS)"/>
              </a:rPr>
              <a:t>proprie</a:t>
            </a:r>
            <a:r>
              <a:rPr lang="en-US" sz="2800" dirty="0">
                <a:solidFill>
                  <a:srgbClr val="000000"/>
                </a:solidFill>
                <a:latin typeface="Open Sans"/>
                <a:ea typeface="Calibri (MS)"/>
                <a:cs typeface="Calibri (MS)"/>
              </a:rPr>
              <a:t> </a:t>
            </a:r>
            <a:r>
              <a:rPr lang="en-US" sz="2800" dirty="0" err="1">
                <a:solidFill>
                  <a:srgbClr val="000000"/>
                </a:solidFill>
                <a:latin typeface="Open Sans"/>
                <a:ea typeface="Calibri (MS)"/>
                <a:cs typeface="Calibri (MS)"/>
              </a:rPr>
              <a:t>conoscenze</a:t>
            </a:r>
            <a:r>
              <a:rPr lang="en-US" sz="2800" dirty="0">
                <a:solidFill>
                  <a:srgbClr val="000000"/>
                </a:solidFill>
                <a:latin typeface="Open Sans"/>
                <a:ea typeface="Calibri (MS)"/>
                <a:cs typeface="Calibri (MS)"/>
              </a:rPr>
              <a:t> </a:t>
            </a:r>
            <a:r>
              <a:rPr lang="en-US" sz="2800" dirty="0" err="1">
                <a:solidFill>
                  <a:srgbClr val="000000"/>
                </a:solidFill>
                <a:latin typeface="Open Sans"/>
                <a:ea typeface="Calibri (MS)"/>
                <a:cs typeface="Calibri (MS)"/>
              </a:rPr>
              <a:t>sulle</a:t>
            </a:r>
            <a:r>
              <a:rPr lang="en-US" sz="2800" dirty="0">
                <a:solidFill>
                  <a:srgbClr val="000000"/>
                </a:solidFill>
                <a:latin typeface="Open Sans"/>
                <a:ea typeface="Calibri (MS)"/>
                <a:cs typeface="Calibri (MS)"/>
              </a:rPr>
              <a:t> </a:t>
            </a:r>
            <a:r>
              <a:rPr lang="en-US" sz="2800" dirty="0" err="1">
                <a:solidFill>
                  <a:srgbClr val="000000"/>
                </a:solidFill>
                <a:latin typeface="Open Sans"/>
                <a:ea typeface="Calibri (MS)"/>
                <a:cs typeface="Calibri (MS)"/>
              </a:rPr>
              <a:t>Comunità</a:t>
            </a:r>
            <a:r>
              <a:rPr lang="en-US" sz="2800" dirty="0">
                <a:solidFill>
                  <a:srgbClr val="000000"/>
                </a:solidFill>
                <a:latin typeface="Open Sans"/>
                <a:ea typeface="Calibri (MS)"/>
                <a:cs typeface="Calibri (MS)"/>
              </a:rPr>
              <a:t> </a:t>
            </a:r>
            <a:r>
              <a:rPr lang="en-US" sz="2800" dirty="0" err="1">
                <a:solidFill>
                  <a:srgbClr val="000000"/>
                </a:solidFill>
                <a:latin typeface="Open Sans"/>
                <a:ea typeface="Calibri (MS)"/>
                <a:cs typeface="Calibri (MS)"/>
              </a:rPr>
              <a:t>Energetiche</a:t>
            </a:r>
            <a:r>
              <a:rPr lang="en-US" sz="2800" dirty="0">
                <a:solidFill>
                  <a:srgbClr val="000000"/>
                </a:solidFill>
                <a:latin typeface="Open Sans"/>
                <a:ea typeface="Calibri (MS)"/>
                <a:cs typeface="Calibri (MS)"/>
              </a:rPr>
              <a:t> </a:t>
            </a:r>
            <a:r>
              <a:rPr lang="en-US" sz="2800" dirty="0" err="1">
                <a:solidFill>
                  <a:srgbClr val="000000"/>
                </a:solidFill>
                <a:latin typeface="Open Sans"/>
                <a:ea typeface="Calibri (MS)"/>
                <a:cs typeface="Calibri (MS)"/>
              </a:rPr>
              <a:t>Rinnovabili</a:t>
            </a:r>
            <a:endParaRPr lang="en-US" sz="2800" dirty="0">
              <a:solidFill>
                <a:srgbClr val="000000"/>
              </a:solidFill>
              <a:latin typeface="Open Sans"/>
              <a:ea typeface="Calibri (MS)"/>
              <a:cs typeface="Calibri (MS)"/>
            </a:endParaRPr>
          </a:p>
          <a:p>
            <a:pPr marL="342900" indent="-342900">
              <a:spcBef>
                <a:spcPts val="600"/>
              </a:spcBef>
              <a:buFont typeface="Arial" panose="020B0604020202020204" pitchFamily="34" charset="0"/>
              <a:buChar char="•"/>
            </a:pPr>
            <a:r>
              <a:rPr lang="en-US" sz="2800" dirty="0" err="1">
                <a:solidFill>
                  <a:srgbClr val="000000"/>
                </a:solidFill>
                <a:latin typeface="Open Sans"/>
                <a:ea typeface="Calibri (MS)"/>
                <a:cs typeface="Calibri (MS)"/>
              </a:rPr>
              <a:t>acquisire</a:t>
            </a:r>
            <a:r>
              <a:rPr lang="en-US" sz="2800" dirty="0">
                <a:solidFill>
                  <a:srgbClr val="000000"/>
                </a:solidFill>
                <a:latin typeface="Open Sans"/>
                <a:ea typeface="Calibri (MS)"/>
                <a:cs typeface="Calibri (MS)"/>
              </a:rPr>
              <a:t> le </a:t>
            </a:r>
            <a:r>
              <a:rPr lang="en-US" sz="2800" dirty="0" err="1">
                <a:solidFill>
                  <a:srgbClr val="000000"/>
                </a:solidFill>
                <a:latin typeface="Open Sans"/>
                <a:ea typeface="Calibri (MS)"/>
                <a:cs typeface="Calibri (MS)"/>
              </a:rPr>
              <a:t>competenze</a:t>
            </a:r>
            <a:r>
              <a:rPr lang="en-US" sz="2800" dirty="0">
                <a:solidFill>
                  <a:srgbClr val="000000"/>
                </a:solidFill>
                <a:latin typeface="Open Sans"/>
                <a:ea typeface="Calibri (MS)"/>
                <a:cs typeface="Calibri (MS)"/>
              </a:rPr>
              <a:t> </a:t>
            </a:r>
            <a:r>
              <a:rPr lang="en-US" sz="2800" dirty="0" err="1">
                <a:solidFill>
                  <a:srgbClr val="000000"/>
                </a:solidFill>
                <a:latin typeface="Open Sans"/>
                <a:ea typeface="Calibri (MS)"/>
                <a:cs typeface="Calibri (MS)"/>
              </a:rPr>
              <a:t>necessarie</a:t>
            </a:r>
            <a:r>
              <a:rPr lang="en-US" sz="2800" dirty="0">
                <a:solidFill>
                  <a:srgbClr val="000000"/>
                </a:solidFill>
                <a:latin typeface="Open Sans"/>
                <a:ea typeface="Calibri (MS)"/>
                <a:cs typeface="Calibri (MS)"/>
              </a:rPr>
              <a:t> a </a:t>
            </a:r>
            <a:r>
              <a:rPr lang="en-US" sz="2800" dirty="0" err="1">
                <a:solidFill>
                  <a:srgbClr val="000000"/>
                </a:solidFill>
                <a:latin typeface="Open Sans"/>
                <a:ea typeface="Calibri (MS)"/>
                <a:cs typeface="Calibri (MS)"/>
              </a:rPr>
              <a:t>svolgere</a:t>
            </a:r>
            <a:r>
              <a:rPr lang="en-US" sz="2800" dirty="0">
                <a:solidFill>
                  <a:srgbClr val="000000"/>
                </a:solidFill>
                <a:latin typeface="Open Sans"/>
                <a:ea typeface="Calibri (MS)"/>
                <a:cs typeface="Calibri (MS)"/>
              </a:rPr>
              <a:t> un </a:t>
            </a:r>
            <a:r>
              <a:rPr lang="en-US" sz="2800" dirty="0" err="1">
                <a:solidFill>
                  <a:srgbClr val="000000"/>
                </a:solidFill>
                <a:latin typeface="Open Sans"/>
                <a:ea typeface="Calibri (MS)"/>
                <a:cs typeface="Calibri (MS)"/>
              </a:rPr>
              <a:t>ruolo</a:t>
            </a:r>
            <a:r>
              <a:rPr lang="en-US" sz="2800" dirty="0">
                <a:solidFill>
                  <a:srgbClr val="000000"/>
                </a:solidFill>
                <a:latin typeface="Open Sans"/>
                <a:ea typeface="Calibri (MS)"/>
                <a:cs typeface="Calibri (MS)"/>
              </a:rPr>
              <a:t> </a:t>
            </a:r>
            <a:r>
              <a:rPr lang="en-US" sz="2800" dirty="0" err="1">
                <a:solidFill>
                  <a:srgbClr val="000000"/>
                </a:solidFill>
                <a:latin typeface="Open Sans"/>
                <a:ea typeface="Calibri (MS)"/>
                <a:cs typeface="Calibri (MS)"/>
              </a:rPr>
              <a:t>gestionale</a:t>
            </a:r>
            <a:r>
              <a:rPr lang="en-US" sz="2800" dirty="0">
                <a:solidFill>
                  <a:srgbClr val="000000"/>
                </a:solidFill>
                <a:latin typeface="Open Sans"/>
                <a:ea typeface="Calibri (MS)"/>
                <a:cs typeface="Calibri (MS)"/>
              </a:rPr>
              <a:t> in </a:t>
            </a:r>
            <a:r>
              <a:rPr lang="en-US" sz="2800" dirty="0" err="1">
                <a:solidFill>
                  <a:srgbClr val="000000"/>
                </a:solidFill>
                <a:latin typeface="Open Sans"/>
                <a:ea typeface="Calibri (MS)"/>
                <a:cs typeface="Calibri (MS)"/>
              </a:rPr>
              <a:t>una</a:t>
            </a:r>
            <a:r>
              <a:rPr lang="en-US" sz="2800" dirty="0">
                <a:solidFill>
                  <a:srgbClr val="000000"/>
                </a:solidFill>
                <a:latin typeface="Open Sans"/>
                <a:ea typeface="Calibri (MS)"/>
                <a:cs typeface="Calibri (MS)"/>
              </a:rPr>
              <a:t> </a:t>
            </a:r>
            <a:r>
              <a:rPr lang="en-US" sz="2800" dirty="0" err="1">
                <a:solidFill>
                  <a:srgbClr val="000000"/>
                </a:solidFill>
                <a:latin typeface="Open Sans"/>
                <a:ea typeface="Calibri (MS)"/>
                <a:cs typeface="Calibri (MS)"/>
              </a:rPr>
              <a:t>comunità</a:t>
            </a:r>
            <a:r>
              <a:rPr lang="en-US" sz="2800" dirty="0">
                <a:solidFill>
                  <a:srgbClr val="000000"/>
                </a:solidFill>
                <a:latin typeface="Open Sans"/>
                <a:ea typeface="Calibri (MS)"/>
                <a:cs typeface="Calibri (MS)"/>
              </a:rPr>
              <a:t> </a:t>
            </a:r>
            <a:r>
              <a:rPr lang="en-US" sz="2800" dirty="0" err="1">
                <a:solidFill>
                  <a:srgbClr val="000000"/>
                </a:solidFill>
                <a:latin typeface="Open Sans"/>
                <a:ea typeface="Calibri (MS)"/>
                <a:cs typeface="Calibri (MS)"/>
              </a:rPr>
              <a:t>energetica</a:t>
            </a:r>
            <a:endParaRPr lang="en-US" sz="2800" dirty="0">
              <a:solidFill>
                <a:srgbClr val="000000"/>
              </a:solidFill>
              <a:latin typeface="Open Sans"/>
              <a:ea typeface="Calibri (MS)"/>
              <a:cs typeface="Calibri (MS)"/>
            </a:endParaRPr>
          </a:p>
          <a:p>
            <a:pPr marL="342900" lvl="0" indent="-342900">
              <a:spcBef>
                <a:spcPts val="600"/>
              </a:spcBef>
              <a:buFont typeface="Arial" panose="020B0604020202020204" pitchFamily="34" charset="0"/>
              <a:buChar char="•"/>
            </a:pPr>
            <a:r>
              <a:rPr lang="en-US" sz="2800" dirty="0" err="1">
                <a:solidFill>
                  <a:srgbClr val="000000"/>
                </a:solidFill>
                <a:latin typeface="Open Sans"/>
                <a:ea typeface="Calibri (MS)"/>
                <a:cs typeface="Calibri (MS)"/>
              </a:rPr>
              <a:t>rafforzare</a:t>
            </a:r>
            <a:r>
              <a:rPr lang="en-US" sz="2800" dirty="0">
                <a:solidFill>
                  <a:srgbClr val="000000"/>
                </a:solidFill>
                <a:latin typeface="Open Sans"/>
                <a:ea typeface="Calibri (MS)"/>
                <a:cs typeface="Calibri (MS)"/>
              </a:rPr>
              <a:t> le </a:t>
            </a:r>
            <a:r>
              <a:rPr lang="en-US" sz="2800" dirty="0" err="1">
                <a:solidFill>
                  <a:srgbClr val="000000"/>
                </a:solidFill>
                <a:latin typeface="Open Sans"/>
                <a:ea typeface="Calibri (MS)"/>
                <a:cs typeface="Calibri (MS)"/>
              </a:rPr>
              <a:t>proprie</a:t>
            </a:r>
            <a:r>
              <a:rPr lang="en-US" sz="2800" dirty="0">
                <a:solidFill>
                  <a:srgbClr val="000000"/>
                </a:solidFill>
                <a:latin typeface="Open Sans"/>
                <a:ea typeface="Calibri (MS)"/>
                <a:cs typeface="Calibri (MS)"/>
              </a:rPr>
              <a:t> </a:t>
            </a:r>
            <a:r>
              <a:rPr lang="en-US" sz="2800" dirty="0" err="1">
                <a:solidFill>
                  <a:srgbClr val="000000"/>
                </a:solidFill>
                <a:latin typeface="Open Sans"/>
                <a:ea typeface="Calibri (MS)"/>
                <a:cs typeface="Calibri (MS)"/>
              </a:rPr>
              <a:t>competenze</a:t>
            </a:r>
            <a:r>
              <a:rPr lang="en-US" sz="2800" dirty="0">
                <a:solidFill>
                  <a:srgbClr val="000000"/>
                </a:solidFill>
                <a:latin typeface="Open Sans"/>
                <a:ea typeface="Calibri (MS)"/>
                <a:cs typeface="Calibri (MS)"/>
              </a:rPr>
              <a:t> </a:t>
            </a:r>
            <a:r>
              <a:rPr lang="en-US" sz="2800" dirty="0" err="1">
                <a:solidFill>
                  <a:srgbClr val="000000"/>
                </a:solidFill>
                <a:latin typeface="Open Sans"/>
                <a:ea typeface="Calibri (MS)"/>
                <a:cs typeface="Calibri (MS)"/>
              </a:rPr>
              <a:t>nell’ingaggio</a:t>
            </a:r>
            <a:r>
              <a:rPr lang="en-US" sz="2800" dirty="0">
                <a:solidFill>
                  <a:srgbClr val="000000"/>
                </a:solidFill>
                <a:latin typeface="Open Sans"/>
                <a:ea typeface="Calibri (MS)"/>
                <a:cs typeface="Calibri (MS)"/>
              </a:rPr>
              <a:t> di </a:t>
            </a:r>
            <a:r>
              <a:rPr lang="en-US" sz="2800" dirty="0" err="1">
                <a:solidFill>
                  <a:srgbClr val="000000"/>
                </a:solidFill>
                <a:latin typeface="Open Sans"/>
                <a:ea typeface="Calibri (MS)"/>
                <a:cs typeface="Calibri (MS)"/>
              </a:rPr>
              <a:t>cittadini</a:t>
            </a:r>
            <a:r>
              <a:rPr lang="en-US" sz="2800" dirty="0">
                <a:solidFill>
                  <a:srgbClr val="000000"/>
                </a:solidFill>
                <a:latin typeface="Open Sans"/>
                <a:ea typeface="Calibri (MS)"/>
                <a:cs typeface="Calibri (MS)"/>
              </a:rPr>
              <a:t> e PMI</a:t>
            </a:r>
          </a:p>
          <a:p>
            <a:pPr marL="342900" indent="-342900" algn="just">
              <a:spcBef>
                <a:spcPts val="600"/>
              </a:spcBef>
              <a:buFont typeface="Arial" panose="020B0604020202020204" pitchFamily="34" charset="0"/>
              <a:buChar char="•"/>
            </a:pPr>
            <a:r>
              <a:rPr lang="en-US" sz="2800" dirty="0" err="1">
                <a:solidFill>
                  <a:srgbClr val="000000"/>
                </a:solidFill>
                <a:latin typeface="Open Sans"/>
                <a:ea typeface="Calibri (MS)"/>
                <a:cs typeface="Calibri (MS)"/>
                <a:sym typeface="Calibri (MS)"/>
              </a:rPr>
              <a:t>imparare</a:t>
            </a:r>
            <a:r>
              <a:rPr lang="en-US" sz="2800" dirty="0">
                <a:solidFill>
                  <a:srgbClr val="000000"/>
                </a:solidFill>
                <a:latin typeface="Open Sans"/>
                <a:ea typeface="Calibri (MS)"/>
                <a:cs typeface="Calibri (MS)"/>
                <a:sym typeface="Calibri (MS)"/>
              </a:rPr>
              <a:t> da chi ha </a:t>
            </a:r>
            <a:r>
              <a:rPr lang="en-US" sz="2800" dirty="0" err="1">
                <a:solidFill>
                  <a:srgbClr val="000000"/>
                </a:solidFill>
                <a:latin typeface="Open Sans"/>
                <a:ea typeface="Calibri (MS)"/>
                <a:cs typeface="Calibri (MS)"/>
                <a:sym typeface="Calibri (MS)"/>
              </a:rPr>
              <a:t>già</a:t>
            </a:r>
            <a:r>
              <a:rPr lang="en-US" sz="2800" dirty="0">
                <a:solidFill>
                  <a:srgbClr val="000000"/>
                </a:solidFill>
                <a:latin typeface="Open Sans"/>
                <a:ea typeface="Calibri (MS)"/>
                <a:cs typeface="Calibri (MS)"/>
                <a:sym typeface="Calibri (MS)"/>
              </a:rPr>
              <a:t> </a:t>
            </a:r>
            <a:r>
              <a:rPr lang="en-US" sz="2800" dirty="0" err="1">
                <a:solidFill>
                  <a:srgbClr val="000000"/>
                </a:solidFill>
                <a:latin typeface="Open Sans"/>
                <a:ea typeface="Calibri (MS)"/>
                <a:cs typeface="Calibri (MS)"/>
                <a:sym typeface="Calibri (MS)"/>
              </a:rPr>
              <a:t>sperimentato</a:t>
            </a:r>
            <a:r>
              <a:rPr lang="en-US" sz="2800" dirty="0">
                <a:solidFill>
                  <a:srgbClr val="000000"/>
                </a:solidFill>
                <a:latin typeface="Open Sans"/>
                <a:ea typeface="Calibri (MS)"/>
                <a:cs typeface="Calibri (MS)"/>
                <a:sym typeface="Calibri (MS)"/>
              </a:rPr>
              <a:t> le </a:t>
            </a:r>
            <a:r>
              <a:rPr lang="en-US" sz="2800" dirty="0" err="1">
                <a:solidFill>
                  <a:srgbClr val="000000"/>
                </a:solidFill>
                <a:latin typeface="Open Sans"/>
                <a:ea typeface="Calibri (MS)"/>
                <a:cs typeface="Calibri (MS)"/>
                <a:sym typeface="Calibri (MS)"/>
              </a:rPr>
              <a:t>sfide</a:t>
            </a:r>
            <a:r>
              <a:rPr lang="en-US" sz="2800" dirty="0">
                <a:solidFill>
                  <a:srgbClr val="000000"/>
                </a:solidFill>
                <a:latin typeface="Open Sans"/>
                <a:ea typeface="Calibri (MS)"/>
                <a:cs typeface="Calibri (MS)"/>
                <a:sym typeface="Calibri (MS)"/>
              </a:rPr>
              <a:t> </a:t>
            </a:r>
            <a:r>
              <a:rPr lang="en-US" sz="2800" dirty="0" err="1">
                <a:solidFill>
                  <a:srgbClr val="000000"/>
                </a:solidFill>
                <a:latin typeface="Open Sans"/>
                <a:ea typeface="Calibri (MS)"/>
                <a:cs typeface="Calibri (MS)"/>
                <a:sym typeface="Calibri (MS)"/>
              </a:rPr>
              <a:t>legali</a:t>
            </a:r>
            <a:r>
              <a:rPr lang="en-US" sz="2800" dirty="0">
                <a:solidFill>
                  <a:srgbClr val="000000"/>
                </a:solidFill>
                <a:latin typeface="Open Sans"/>
                <a:ea typeface="Calibri (MS)"/>
                <a:cs typeface="Calibri (MS)"/>
                <a:sym typeface="Calibri (MS)"/>
              </a:rPr>
              <a:t>, </a:t>
            </a:r>
            <a:r>
              <a:rPr lang="en-US" sz="2800" dirty="0" err="1">
                <a:solidFill>
                  <a:srgbClr val="000000"/>
                </a:solidFill>
                <a:latin typeface="Open Sans"/>
                <a:ea typeface="Calibri (MS)"/>
                <a:cs typeface="Calibri (MS)"/>
                <a:sym typeface="Calibri (MS)"/>
              </a:rPr>
              <a:t>amministrative</a:t>
            </a:r>
            <a:r>
              <a:rPr lang="en-US" sz="2800" dirty="0">
                <a:solidFill>
                  <a:srgbClr val="000000"/>
                </a:solidFill>
                <a:latin typeface="Open Sans"/>
                <a:ea typeface="Calibri (MS)"/>
                <a:cs typeface="Calibri (MS)"/>
                <a:sym typeface="Calibri (MS)"/>
              </a:rPr>
              <a:t>, e </a:t>
            </a:r>
            <a:r>
              <a:rPr lang="en-US" sz="2800" dirty="0" err="1">
                <a:solidFill>
                  <a:srgbClr val="000000"/>
                </a:solidFill>
                <a:latin typeface="Open Sans"/>
                <a:ea typeface="Calibri (MS)"/>
                <a:cs typeface="Calibri (MS)"/>
                <a:sym typeface="Calibri (MS)"/>
              </a:rPr>
              <a:t>gestionali</a:t>
            </a:r>
            <a:r>
              <a:rPr lang="en-US" sz="2800" dirty="0">
                <a:solidFill>
                  <a:srgbClr val="000000"/>
                </a:solidFill>
                <a:latin typeface="Open Sans"/>
                <a:ea typeface="Calibri (MS)"/>
                <a:cs typeface="Calibri (MS)"/>
                <a:sym typeface="Calibri (MS)"/>
              </a:rPr>
              <a:t> </a:t>
            </a:r>
            <a:r>
              <a:rPr lang="en-US" sz="2800" dirty="0" err="1">
                <a:solidFill>
                  <a:srgbClr val="000000"/>
                </a:solidFill>
                <a:latin typeface="Open Sans"/>
                <a:ea typeface="Calibri (MS)"/>
                <a:cs typeface="Calibri (MS)"/>
                <a:sym typeface="Calibri (MS)"/>
              </a:rPr>
              <a:t>dell’operatività</a:t>
            </a:r>
            <a:r>
              <a:rPr lang="en-US" sz="2800" dirty="0">
                <a:solidFill>
                  <a:srgbClr val="000000"/>
                </a:solidFill>
                <a:latin typeface="Open Sans"/>
                <a:ea typeface="Calibri (MS)"/>
                <a:cs typeface="Calibri (MS)"/>
                <a:sym typeface="Calibri (MS)"/>
              </a:rPr>
              <a:t> </a:t>
            </a:r>
            <a:r>
              <a:rPr lang="en-US" sz="2800" dirty="0" err="1">
                <a:solidFill>
                  <a:srgbClr val="000000"/>
                </a:solidFill>
                <a:latin typeface="Open Sans"/>
                <a:ea typeface="Calibri (MS)"/>
                <a:cs typeface="Calibri (MS)"/>
                <a:sym typeface="Calibri (MS)"/>
              </a:rPr>
              <a:t>della</a:t>
            </a:r>
            <a:r>
              <a:rPr lang="en-US" sz="2800" dirty="0">
                <a:solidFill>
                  <a:srgbClr val="000000"/>
                </a:solidFill>
                <a:latin typeface="Open Sans"/>
                <a:ea typeface="Calibri (MS)"/>
                <a:cs typeface="Calibri (MS)"/>
                <a:sym typeface="Calibri (MS)"/>
              </a:rPr>
              <a:t> CER </a:t>
            </a:r>
          </a:p>
          <a:p>
            <a:pPr marL="342900" indent="-342900" algn="just">
              <a:spcBef>
                <a:spcPts val="600"/>
              </a:spcBef>
              <a:buFont typeface="Arial" panose="020B0604020202020204" pitchFamily="34" charset="0"/>
              <a:buChar char="•"/>
            </a:pPr>
            <a:r>
              <a:rPr lang="en-US" sz="2800" dirty="0" err="1">
                <a:solidFill>
                  <a:srgbClr val="000000"/>
                </a:solidFill>
                <a:latin typeface="Open Sans"/>
                <a:ea typeface="Calibri (MS)"/>
                <a:cs typeface="Calibri (MS)"/>
                <a:sym typeface="Calibri (MS)"/>
              </a:rPr>
              <a:t>entrare</a:t>
            </a:r>
            <a:r>
              <a:rPr lang="en-US" sz="2800" dirty="0">
                <a:solidFill>
                  <a:srgbClr val="000000"/>
                </a:solidFill>
                <a:latin typeface="Open Sans"/>
                <a:ea typeface="Calibri (MS)"/>
                <a:cs typeface="Calibri (MS)"/>
                <a:sym typeface="Calibri (MS)"/>
              </a:rPr>
              <a:t> a far </a:t>
            </a:r>
            <a:r>
              <a:rPr lang="en-US" sz="2800" dirty="0" err="1">
                <a:solidFill>
                  <a:srgbClr val="000000"/>
                </a:solidFill>
                <a:latin typeface="Open Sans"/>
                <a:ea typeface="Calibri (MS)"/>
                <a:cs typeface="Calibri (MS)"/>
                <a:sym typeface="Calibri (MS)"/>
              </a:rPr>
              <a:t>parte</a:t>
            </a:r>
            <a:r>
              <a:rPr lang="en-US" sz="2800" dirty="0">
                <a:solidFill>
                  <a:srgbClr val="000000"/>
                </a:solidFill>
                <a:latin typeface="Open Sans"/>
                <a:ea typeface="Calibri (MS)"/>
                <a:cs typeface="Calibri (MS)"/>
                <a:sym typeface="Calibri (MS)"/>
              </a:rPr>
              <a:t> di </a:t>
            </a:r>
            <a:r>
              <a:rPr lang="en-US" sz="2800" dirty="0" err="1">
                <a:solidFill>
                  <a:srgbClr val="000000"/>
                </a:solidFill>
                <a:latin typeface="Open Sans"/>
                <a:ea typeface="Calibri (MS)"/>
                <a:cs typeface="Calibri (MS)"/>
                <a:sym typeface="Calibri (MS)"/>
              </a:rPr>
              <a:t>una</a:t>
            </a:r>
            <a:r>
              <a:rPr lang="en-US" sz="2800" dirty="0">
                <a:solidFill>
                  <a:srgbClr val="000000"/>
                </a:solidFill>
                <a:latin typeface="Open Sans"/>
                <a:ea typeface="Calibri (MS)"/>
                <a:cs typeface="Calibri (MS)"/>
                <a:sym typeface="Calibri (MS)"/>
              </a:rPr>
              <a:t> rete e in </a:t>
            </a:r>
            <a:r>
              <a:rPr lang="en-US" sz="2800" dirty="0" err="1">
                <a:solidFill>
                  <a:srgbClr val="000000"/>
                </a:solidFill>
                <a:latin typeface="Open Sans"/>
                <a:ea typeface="Calibri (MS)"/>
                <a:cs typeface="Calibri (MS)"/>
                <a:sym typeface="Calibri (MS)"/>
              </a:rPr>
              <a:t>contatto</a:t>
            </a:r>
            <a:r>
              <a:rPr lang="en-US" sz="2800" dirty="0">
                <a:solidFill>
                  <a:srgbClr val="000000"/>
                </a:solidFill>
                <a:latin typeface="Open Sans"/>
                <a:ea typeface="Calibri (MS)"/>
                <a:cs typeface="Calibri (MS)"/>
                <a:sym typeface="Calibri (MS)"/>
              </a:rPr>
              <a:t> con </a:t>
            </a:r>
            <a:r>
              <a:rPr lang="en-US" sz="2800" dirty="0" err="1">
                <a:solidFill>
                  <a:srgbClr val="000000"/>
                </a:solidFill>
                <a:latin typeface="Open Sans"/>
                <a:ea typeface="Calibri (MS)"/>
                <a:cs typeface="Calibri (MS)"/>
                <a:sym typeface="Calibri (MS)"/>
              </a:rPr>
              <a:t>organizzazioni</a:t>
            </a:r>
            <a:r>
              <a:rPr lang="en-US" sz="2800" dirty="0">
                <a:solidFill>
                  <a:srgbClr val="000000"/>
                </a:solidFill>
                <a:latin typeface="Open Sans"/>
                <a:ea typeface="Calibri (MS)"/>
                <a:cs typeface="Calibri (MS)"/>
                <a:sym typeface="Calibri (MS)"/>
              </a:rPr>
              <a:t> </a:t>
            </a:r>
            <a:r>
              <a:rPr lang="en-US" sz="2800" dirty="0" err="1">
                <a:solidFill>
                  <a:srgbClr val="000000"/>
                </a:solidFill>
                <a:latin typeface="Open Sans"/>
                <a:ea typeface="Calibri (MS)"/>
                <a:cs typeface="Calibri (MS)"/>
                <a:sym typeface="Calibri (MS)"/>
              </a:rPr>
              <a:t>esperte</a:t>
            </a:r>
            <a:r>
              <a:rPr lang="en-US" sz="2800" dirty="0">
                <a:solidFill>
                  <a:srgbClr val="000000"/>
                </a:solidFill>
                <a:latin typeface="Open Sans"/>
                <a:ea typeface="Calibri (MS)"/>
                <a:cs typeface="Calibri (MS)"/>
                <a:sym typeface="Calibri (MS)"/>
              </a:rPr>
              <a:t> sui </a:t>
            </a:r>
            <a:r>
              <a:rPr lang="en-US" sz="2800" dirty="0" err="1">
                <a:solidFill>
                  <a:srgbClr val="000000"/>
                </a:solidFill>
                <a:latin typeface="Open Sans"/>
                <a:ea typeface="Calibri (MS)"/>
                <a:cs typeface="Calibri (MS)"/>
                <a:sym typeface="Calibri (MS)"/>
              </a:rPr>
              <a:t>temi</a:t>
            </a:r>
            <a:r>
              <a:rPr lang="en-US" sz="2800" dirty="0">
                <a:solidFill>
                  <a:srgbClr val="000000"/>
                </a:solidFill>
                <a:latin typeface="Open Sans"/>
                <a:ea typeface="Calibri (MS)"/>
                <a:cs typeface="Calibri (MS)"/>
                <a:sym typeface="Calibri (MS)"/>
              </a:rPr>
              <a:t> </a:t>
            </a:r>
            <a:r>
              <a:rPr lang="en-US" sz="2800" dirty="0" err="1">
                <a:solidFill>
                  <a:srgbClr val="000000"/>
                </a:solidFill>
                <a:latin typeface="Open Sans"/>
                <a:ea typeface="Calibri (MS)"/>
                <a:cs typeface="Calibri (MS)"/>
                <a:sym typeface="Calibri (MS)"/>
              </a:rPr>
              <a:t>dell’energia</a:t>
            </a:r>
            <a:r>
              <a:rPr lang="en-US" sz="2800" dirty="0">
                <a:solidFill>
                  <a:srgbClr val="000000"/>
                </a:solidFill>
                <a:latin typeface="Open Sans"/>
                <a:ea typeface="Calibri (MS)"/>
                <a:cs typeface="Calibri (MS)"/>
                <a:sym typeface="Calibri (MS)"/>
              </a:rPr>
              <a:t> e </a:t>
            </a:r>
            <a:r>
              <a:rPr lang="en-US" sz="2800" dirty="0" err="1">
                <a:solidFill>
                  <a:srgbClr val="000000"/>
                </a:solidFill>
                <a:latin typeface="Open Sans"/>
                <a:ea typeface="Calibri (MS)"/>
                <a:cs typeface="Calibri (MS)"/>
                <a:sym typeface="Calibri (MS)"/>
              </a:rPr>
              <a:t>sostenibilità</a:t>
            </a:r>
            <a:endParaRPr lang="en-US" sz="2800" dirty="0">
              <a:solidFill>
                <a:srgbClr val="000000"/>
              </a:solidFill>
              <a:latin typeface="Open Sans"/>
              <a:ea typeface="Calibri (MS)"/>
              <a:cs typeface="Calibri (MS)"/>
              <a:sym typeface="Calibri (MS)"/>
            </a:endParaRPr>
          </a:p>
          <a:p>
            <a:pPr marL="342900" indent="-342900" algn="just">
              <a:spcBef>
                <a:spcPts val="600"/>
              </a:spcBef>
              <a:buFont typeface="Arial" panose="020B0604020202020204" pitchFamily="34" charset="0"/>
              <a:buChar char="•"/>
            </a:pPr>
            <a:endParaRPr lang="en-US" sz="2800" dirty="0">
              <a:solidFill>
                <a:srgbClr val="000000"/>
              </a:solidFill>
              <a:latin typeface="Open Sans"/>
              <a:ea typeface="Calibri (MS)"/>
              <a:cs typeface="Calibri (MS)"/>
              <a:sym typeface="Calibri (MS)"/>
            </a:endParaRPr>
          </a:p>
          <a:p>
            <a:pPr algn="just">
              <a:spcBef>
                <a:spcPts val="600"/>
              </a:spcBef>
            </a:pPr>
            <a:endParaRPr lang="en-US" sz="2800" dirty="0">
              <a:solidFill>
                <a:srgbClr val="000000"/>
              </a:solidFill>
              <a:latin typeface="Open Sans"/>
              <a:ea typeface="Calibri (MS)"/>
              <a:cs typeface="Calibri (MS)"/>
              <a:sym typeface="Calibri (MS)"/>
            </a:endParaRPr>
          </a:p>
          <a:p>
            <a:pPr marL="342900" lvl="0" indent="-342900" algn="just">
              <a:spcBef>
                <a:spcPts val="600"/>
              </a:spcBef>
              <a:buFont typeface="Arial" panose="020B0604020202020204" pitchFamily="34" charset="0"/>
              <a:buChar char="•"/>
            </a:pPr>
            <a:endParaRPr lang="en-US" sz="2800" dirty="0">
              <a:solidFill>
                <a:srgbClr val="000000"/>
              </a:solidFill>
              <a:latin typeface="Open Sans"/>
              <a:ea typeface="Calibri (MS)"/>
              <a:cs typeface="Calibri (MS)"/>
            </a:endParaRPr>
          </a:p>
          <a:p>
            <a:pPr marL="342900" lvl="0" indent="-342900" algn="just">
              <a:spcBef>
                <a:spcPts val="600"/>
              </a:spcBef>
              <a:buFont typeface="Arial" panose="020B0604020202020204" pitchFamily="34" charset="0"/>
              <a:buChar char="•"/>
            </a:pPr>
            <a:endParaRPr lang="en-US" sz="2800" dirty="0">
              <a:solidFill>
                <a:srgbClr val="000000"/>
              </a:solidFill>
              <a:latin typeface="Calibri (MS)"/>
              <a:ea typeface="Calibri (MS)"/>
              <a:cs typeface="Calibri (MS)"/>
              <a:sym typeface="Calibri (MS)"/>
            </a:endParaRPr>
          </a:p>
        </p:txBody>
      </p:sp>
    </p:spTree>
    <p:extLst>
      <p:ext uri="{BB962C8B-B14F-4D97-AF65-F5344CB8AC3E}">
        <p14:creationId xmlns:p14="http://schemas.microsoft.com/office/powerpoint/2010/main" val="2162105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8660130" y="1825889"/>
            <a:ext cx="6747510" cy="6635221"/>
          </a:xfrm>
          <a:custGeom>
            <a:avLst/>
            <a:gdLst/>
            <a:ahLst/>
            <a:cxnLst/>
            <a:rect l="l" t="t" r="r" b="b"/>
            <a:pathLst>
              <a:path w="10680911" h="9532713">
                <a:moveTo>
                  <a:pt x="0" y="0"/>
                </a:moveTo>
                <a:lnTo>
                  <a:pt x="10680911" y="0"/>
                </a:lnTo>
                <a:lnTo>
                  <a:pt x="10680911" y="9532712"/>
                </a:lnTo>
                <a:lnTo>
                  <a:pt x="0" y="9532712"/>
                </a:lnTo>
                <a:lnTo>
                  <a:pt x="0" y="0"/>
                </a:lnTo>
                <a:close/>
              </a:path>
            </a:pathLst>
          </a:custGeom>
          <a:blipFill>
            <a:blip r:embed="rId3"/>
            <a:stretch>
              <a:fillRect/>
            </a:stretch>
          </a:blipFill>
        </p:spPr>
        <p:txBody>
          <a:bodyPr/>
          <a:lstStyle/>
          <a:p>
            <a:endParaRPr lang="it-IT"/>
          </a:p>
        </p:txBody>
      </p:sp>
      <p:sp>
        <p:nvSpPr>
          <p:cNvPr id="4" name="TextBox 4"/>
          <p:cNvSpPr txBox="1"/>
          <p:nvPr/>
        </p:nvSpPr>
        <p:spPr>
          <a:xfrm>
            <a:off x="5785717" y="282596"/>
            <a:ext cx="4409843" cy="1159383"/>
          </a:xfrm>
          <a:prstGeom prst="rect">
            <a:avLst/>
          </a:prstGeom>
        </p:spPr>
        <p:txBody>
          <a:bodyPr lIns="0" tIns="0" rIns="0" bIns="0" rtlCol="0" anchor="t">
            <a:spAutoFit/>
          </a:bodyPr>
          <a:lstStyle/>
          <a:p>
            <a:pPr algn="l">
              <a:lnSpc>
                <a:spcPts val="4536"/>
              </a:lnSpc>
            </a:pPr>
            <a:r>
              <a:rPr lang="en-US" sz="4200" b="1">
                <a:solidFill>
                  <a:srgbClr val="0070C0"/>
                </a:solidFill>
                <a:latin typeface="Open Sans Bold"/>
                <a:ea typeface="Open Sans Bold"/>
                <a:cs typeface="Open Sans Bold"/>
                <a:sym typeface="Open Sans Bold"/>
              </a:rPr>
              <a:t>CALENDARIO DEL CORSO </a:t>
            </a:r>
          </a:p>
        </p:txBody>
      </p:sp>
      <p:sp>
        <p:nvSpPr>
          <p:cNvPr id="5" name="Freeform 5"/>
          <p:cNvSpPr/>
          <p:nvPr/>
        </p:nvSpPr>
        <p:spPr>
          <a:xfrm>
            <a:off x="0" y="-261952"/>
            <a:ext cx="5565913" cy="1786283"/>
          </a:xfrm>
          <a:custGeom>
            <a:avLst/>
            <a:gdLst/>
            <a:ahLst/>
            <a:cxnLst/>
            <a:rect l="l" t="t" r="r" b="b"/>
            <a:pathLst>
              <a:path w="5565913" h="1786283">
                <a:moveTo>
                  <a:pt x="0" y="0"/>
                </a:moveTo>
                <a:lnTo>
                  <a:pt x="5565913" y="0"/>
                </a:lnTo>
                <a:lnTo>
                  <a:pt x="5565913" y="1786283"/>
                </a:lnTo>
                <a:lnTo>
                  <a:pt x="0" y="1786283"/>
                </a:lnTo>
                <a:lnTo>
                  <a:pt x="0" y="0"/>
                </a:lnTo>
                <a:close/>
              </a:path>
            </a:pathLst>
          </a:custGeom>
          <a:blipFill>
            <a:blip r:embed="rId4"/>
            <a:stretch>
              <a:fillRect r="-206094" b="-436134"/>
            </a:stretch>
          </a:blipFill>
        </p:spPr>
        <p:txBody>
          <a:bodyPr/>
          <a:lstStyle/>
          <a:p>
            <a:endParaRPr lang="it-IT"/>
          </a:p>
        </p:txBody>
      </p:sp>
      <p:sp>
        <p:nvSpPr>
          <p:cNvPr id="7" name="TextBox 8">
            <a:extLst>
              <a:ext uri="{FF2B5EF4-FFF2-40B4-BE49-F238E27FC236}">
                <a16:creationId xmlns:a16="http://schemas.microsoft.com/office/drawing/2014/main" id="{FD131066-17F9-4524-7D90-5BF6744F83B3}"/>
              </a:ext>
            </a:extLst>
          </p:cNvPr>
          <p:cNvSpPr txBox="1"/>
          <p:nvPr/>
        </p:nvSpPr>
        <p:spPr>
          <a:xfrm>
            <a:off x="324025" y="9773182"/>
            <a:ext cx="3374734" cy="323850"/>
          </a:xfrm>
          <a:prstGeom prst="rect">
            <a:avLst/>
          </a:prstGeom>
        </p:spPr>
        <p:txBody>
          <a:bodyPr lIns="0" tIns="0" rIns="0" bIns="0" rtlCol="0" anchor="t">
            <a:spAutoFit/>
          </a:bodyPr>
          <a:lstStyle/>
          <a:p>
            <a:pPr algn="l">
              <a:lnSpc>
                <a:spcPts val="2520"/>
              </a:lnSpc>
            </a:pPr>
            <a:r>
              <a:rPr lang="en-US" sz="2100" b="1">
                <a:solidFill>
                  <a:srgbClr val="1B5AA6"/>
                </a:solidFill>
                <a:latin typeface="Aptos Bold"/>
                <a:ea typeface="Aptos Bold"/>
                <a:cs typeface="Aptos Bold"/>
                <a:sym typeface="Aptos Bold"/>
              </a:rPr>
              <a:t>PLAN4CER</a:t>
            </a:r>
          </a:p>
        </p:txBody>
      </p:sp>
      <p:pic>
        <p:nvPicPr>
          <p:cNvPr id="8" name="Immagine 7">
            <a:extLst>
              <a:ext uri="{FF2B5EF4-FFF2-40B4-BE49-F238E27FC236}">
                <a16:creationId xmlns:a16="http://schemas.microsoft.com/office/drawing/2014/main" id="{0A7C0A8D-C69F-1BE7-FCEF-BE6011A1CB5F}"/>
              </a:ext>
            </a:extLst>
          </p:cNvPr>
          <p:cNvPicPr>
            <a:picLocks noChangeAspect="1"/>
          </p:cNvPicPr>
          <p:nvPr/>
        </p:nvPicPr>
        <p:blipFill>
          <a:blip r:embed="rId5"/>
          <a:stretch>
            <a:fillRect/>
          </a:stretch>
        </p:blipFill>
        <p:spPr>
          <a:xfrm>
            <a:off x="1405890" y="1825889"/>
            <a:ext cx="7501108" cy="66352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92480" y="1249680"/>
            <a:ext cx="19080480" cy="9179494"/>
          </a:xfrm>
          <a:prstGeom prst="rect">
            <a:avLst/>
          </a:prstGeom>
          <a:solidFill>
            <a:srgbClr val="265D9B"/>
          </a:solidFill>
        </p:spPr>
        <p:txBody>
          <a:bodyPr/>
          <a:lstStyle/>
          <a:p>
            <a:endParaRPr lang="it-IT"/>
          </a:p>
        </p:txBody>
      </p:sp>
      <p:sp>
        <p:nvSpPr>
          <p:cNvPr id="5" name="TextBox 5"/>
          <p:cNvSpPr txBox="1"/>
          <p:nvPr/>
        </p:nvSpPr>
        <p:spPr>
          <a:xfrm>
            <a:off x="638222" y="988802"/>
            <a:ext cx="17131618" cy="10148804"/>
          </a:xfrm>
          <a:prstGeom prst="rect">
            <a:avLst/>
          </a:prstGeom>
        </p:spPr>
        <p:txBody>
          <a:bodyPr lIns="0" tIns="0" rIns="0" bIns="0" rtlCol="0" anchor="t">
            <a:spAutoFit/>
          </a:bodyPr>
          <a:lstStyle/>
          <a:p>
            <a:pPr algn="l">
              <a:lnSpc>
                <a:spcPts val="3471"/>
              </a:lnSpc>
            </a:pPr>
            <a:endParaRPr dirty="0"/>
          </a:p>
          <a:p>
            <a:pPr>
              <a:lnSpc>
                <a:spcPts val="3471"/>
              </a:lnSpc>
            </a:pPr>
            <a:r>
              <a:rPr lang="en-US" sz="2450" b="1" dirty="0">
                <a:solidFill>
                  <a:srgbClr val="FFFFFF"/>
                </a:solidFill>
                <a:latin typeface="Open Sans"/>
                <a:ea typeface="Open Sans Bold"/>
                <a:cs typeface="Open Sans Bold"/>
                <a:sym typeface="Open Sans Bold"/>
              </a:rPr>
              <a:t>#1 Da </a:t>
            </a:r>
            <a:r>
              <a:rPr lang="en-US" sz="2450" b="1" dirty="0" err="1">
                <a:solidFill>
                  <a:srgbClr val="FFFFFF"/>
                </a:solidFill>
                <a:latin typeface="Open Sans"/>
                <a:ea typeface="Open Sans Bold"/>
                <a:cs typeface="Open Sans Bold"/>
                <a:sym typeface="Open Sans Bold"/>
              </a:rPr>
              <a:t>Bruxelles</a:t>
            </a:r>
            <a:r>
              <a:rPr lang="en-US" sz="2450" b="1" dirty="0">
                <a:solidFill>
                  <a:srgbClr val="FFFFFF"/>
                </a:solidFill>
                <a:latin typeface="Open Sans"/>
                <a:ea typeface="Open Sans Bold"/>
                <a:cs typeface="Open Sans Bold"/>
                <a:sym typeface="Open Sans Bold"/>
              </a:rPr>
              <a:t> a Parma, in </a:t>
            </a:r>
            <a:r>
              <a:rPr lang="en-US" sz="2450" b="1" dirty="0" err="1">
                <a:solidFill>
                  <a:srgbClr val="FFFFFF"/>
                </a:solidFill>
                <a:latin typeface="Open Sans"/>
                <a:ea typeface="Open Sans Bold"/>
                <a:cs typeface="Open Sans Bold"/>
                <a:sym typeface="Open Sans Bold"/>
              </a:rPr>
              <a:t>viaggio</a:t>
            </a:r>
            <a:r>
              <a:rPr lang="en-US" sz="2450" b="1" dirty="0">
                <a:solidFill>
                  <a:srgbClr val="FFFFFF"/>
                </a:solidFill>
                <a:latin typeface="Open Sans"/>
                <a:ea typeface="Open Sans Bold"/>
                <a:cs typeface="Open Sans Bold"/>
                <a:sym typeface="Open Sans Bold"/>
              </a:rPr>
              <a:t> verso </a:t>
            </a:r>
            <a:r>
              <a:rPr lang="en-US" sz="2450" b="1" dirty="0" err="1">
                <a:solidFill>
                  <a:srgbClr val="FFFFFF"/>
                </a:solidFill>
                <a:latin typeface="Open Sans"/>
                <a:ea typeface="Open Sans Bold"/>
                <a:cs typeface="Open Sans Bold"/>
                <a:sym typeface="Open Sans Bold"/>
              </a:rPr>
              <a:t>l’energia</a:t>
            </a:r>
            <a:r>
              <a:rPr lang="en-US" sz="2450" b="1" dirty="0">
                <a:solidFill>
                  <a:srgbClr val="FFFFFF"/>
                </a:solidFill>
                <a:latin typeface="Open Sans"/>
                <a:ea typeface="Open Sans Bold"/>
                <a:cs typeface="Open Sans Bold"/>
                <a:sym typeface="Open Sans Bold"/>
              </a:rPr>
              <a:t> </a:t>
            </a:r>
            <a:r>
              <a:rPr lang="en-US" sz="2450" b="1" dirty="0" err="1">
                <a:solidFill>
                  <a:srgbClr val="FFFFFF"/>
                </a:solidFill>
                <a:latin typeface="Open Sans"/>
                <a:ea typeface="Open Sans Bold"/>
                <a:cs typeface="Open Sans Bold"/>
                <a:sym typeface="Open Sans Bold"/>
              </a:rPr>
              <a:t>condivisa</a:t>
            </a:r>
            <a:endParaRPr lang="en-US" sz="2450" b="1" dirty="0">
              <a:solidFill>
                <a:srgbClr val="FFFFFF"/>
              </a:solidFill>
              <a:latin typeface="Open Sans"/>
              <a:ea typeface="Open Sans Bold"/>
              <a:cs typeface="Open Sans Bold"/>
            </a:endParaRPr>
          </a:p>
          <a:p>
            <a:pPr algn="l">
              <a:lnSpc>
                <a:spcPts val="3194"/>
              </a:lnSpc>
            </a:pPr>
            <a:r>
              <a:rPr lang="en-US" sz="2250" i="1" dirty="0">
                <a:solidFill>
                  <a:srgbClr val="FFFFFF"/>
                </a:solidFill>
                <a:latin typeface="Open Sans"/>
                <a:ea typeface="Open Sans Italics"/>
                <a:cs typeface="Open Sans Italics"/>
                <a:sym typeface="Open Sans Italics"/>
              </a:rPr>
              <a:t>15/09/2025 | 17:00 - 20:00 | </a:t>
            </a:r>
            <a:r>
              <a:rPr lang="en-US" sz="2250" i="1" dirty="0" err="1">
                <a:solidFill>
                  <a:srgbClr val="FFFFFF"/>
                </a:solidFill>
                <a:latin typeface="Open Sans"/>
                <a:ea typeface="Open Sans Italics"/>
                <a:cs typeface="Open Sans Italics"/>
                <a:sym typeface="Open Sans Italics"/>
              </a:rPr>
              <a:t>presso</a:t>
            </a:r>
            <a:r>
              <a:rPr lang="en-US" sz="2250" i="1" dirty="0">
                <a:solidFill>
                  <a:srgbClr val="FFFFFF"/>
                </a:solidFill>
                <a:latin typeface="Open Sans"/>
                <a:ea typeface="Open Sans Italics"/>
                <a:cs typeface="Open Sans Italics"/>
                <a:sym typeface="Open Sans Italics"/>
              </a:rPr>
              <a:t> SPAZIO 51, Parma 15/09/2025 </a:t>
            </a:r>
          </a:p>
          <a:p>
            <a:pPr algn="l">
              <a:lnSpc>
                <a:spcPts val="3194"/>
              </a:lnSpc>
            </a:pPr>
            <a:r>
              <a:rPr lang="en-US" sz="2250" dirty="0" err="1">
                <a:solidFill>
                  <a:srgbClr val="FFFFFF"/>
                </a:solidFill>
                <a:latin typeface="Open Sans"/>
                <a:ea typeface="Open Sans"/>
                <a:cs typeface="Open Sans"/>
                <a:sym typeface="Open Sans"/>
              </a:rPr>
              <a:t>L’incontro</a:t>
            </a:r>
            <a:r>
              <a:rPr lang="en-US" sz="2250" dirty="0">
                <a:solidFill>
                  <a:srgbClr val="FFFFFF"/>
                </a:solidFill>
                <a:latin typeface="Open Sans"/>
                <a:ea typeface="Open Sans"/>
                <a:cs typeface="Open Sans"/>
                <a:sym typeface="Open Sans"/>
              </a:rPr>
              <a:t> </a:t>
            </a:r>
            <a:r>
              <a:rPr lang="en-US" sz="2250" dirty="0" err="1">
                <a:solidFill>
                  <a:srgbClr val="FFFFFF"/>
                </a:solidFill>
                <a:latin typeface="Open Sans"/>
                <a:ea typeface="Open Sans"/>
                <a:cs typeface="Open Sans"/>
                <a:sym typeface="Open Sans"/>
              </a:rPr>
              <a:t>introduttivo</a:t>
            </a:r>
            <a:r>
              <a:rPr lang="en-US" sz="2250" dirty="0">
                <a:solidFill>
                  <a:srgbClr val="FFFFFF"/>
                </a:solidFill>
                <a:latin typeface="Open Sans"/>
                <a:ea typeface="Open Sans"/>
                <a:cs typeface="Open Sans"/>
                <a:sym typeface="Open Sans"/>
              </a:rPr>
              <a:t> </a:t>
            </a:r>
            <a:r>
              <a:rPr lang="en-US" sz="2250" dirty="0" err="1">
                <a:solidFill>
                  <a:srgbClr val="FFFFFF"/>
                </a:solidFill>
                <a:latin typeface="Open Sans"/>
                <a:ea typeface="Open Sans"/>
                <a:cs typeface="Open Sans"/>
                <a:sym typeface="Open Sans"/>
              </a:rPr>
              <a:t>presenterà</a:t>
            </a:r>
            <a:r>
              <a:rPr lang="en-US" sz="2250" dirty="0">
                <a:solidFill>
                  <a:srgbClr val="FFFFFF"/>
                </a:solidFill>
                <a:latin typeface="Open Sans"/>
                <a:ea typeface="Open Sans"/>
                <a:cs typeface="Open Sans"/>
                <a:sym typeface="Open Sans"/>
              </a:rPr>
              <a:t> </a:t>
            </a:r>
            <a:r>
              <a:rPr lang="en-US" sz="2250" dirty="0" err="1">
                <a:solidFill>
                  <a:srgbClr val="FFFFFF"/>
                </a:solidFill>
                <a:latin typeface="Open Sans"/>
                <a:ea typeface="Open Sans"/>
                <a:cs typeface="Open Sans"/>
                <a:sym typeface="Open Sans"/>
              </a:rPr>
              <a:t>gli</a:t>
            </a:r>
            <a:r>
              <a:rPr lang="en-US" sz="2250" dirty="0">
                <a:solidFill>
                  <a:srgbClr val="FFFFFF"/>
                </a:solidFill>
                <a:latin typeface="Open Sans"/>
                <a:ea typeface="Open Sans"/>
                <a:cs typeface="Open Sans"/>
                <a:sym typeface="Open Sans"/>
              </a:rPr>
              <a:t> </a:t>
            </a:r>
            <a:r>
              <a:rPr lang="en-US" sz="2250" dirty="0" err="1">
                <a:solidFill>
                  <a:srgbClr val="FFFFFF"/>
                </a:solidFill>
                <a:latin typeface="Open Sans"/>
                <a:ea typeface="Open Sans"/>
                <a:cs typeface="Open Sans"/>
                <a:sym typeface="Open Sans"/>
              </a:rPr>
              <a:t>obiettivi</a:t>
            </a:r>
            <a:r>
              <a:rPr lang="en-US" sz="2250" dirty="0">
                <a:solidFill>
                  <a:srgbClr val="FFFFFF"/>
                </a:solidFill>
                <a:latin typeface="Open Sans"/>
                <a:ea typeface="Open Sans"/>
                <a:cs typeface="Open Sans"/>
                <a:sym typeface="Open Sans"/>
              </a:rPr>
              <a:t> del </a:t>
            </a:r>
            <a:r>
              <a:rPr lang="en-US" sz="2250" dirty="0" err="1">
                <a:solidFill>
                  <a:srgbClr val="FFFFFF"/>
                </a:solidFill>
                <a:latin typeface="Open Sans"/>
                <a:ea typeface="Open Sans"/>
                <a:cs typeface="Open Sans"/>
                <a:sym typeface="Open Sans"/>
              </a:rPr>
              <a:t>corso</a:t>
            </a:r>
            <a:r>
              <a:rPr lang="en-US" sz="2250" dirty="0">
                <a:solidFill>
                  <a:srgbClr val="FFFFFF"/>
                </a:solidFill>
                <a:latin typeface="Open Sans"/>
                <a:ea typeface="Open Sans"/>
                <a:cs typeface="Open Sans"/>
                <a:sym typeface="Open Sans"/>
              </a:rPr>
              <a:t> e il </a:t>
            </a:r>
            <a:r>
              <a:rPr lang="en-US" sz="2250" dirty="0" err="1">
                <a:solidFill>
                  <a:srgbClr val="FFFFFF"/>
                </a:solidFill>
                <a:latin typeface="Open Sans"/>
                <a:ea typeface="Open Sans"/>
                <a:cs typeface="Open Sans"/>
                <a:sym typeface="Open Sans"/>
              </a:rPr>
              <a:t>progetto</a:t>
            </a:r>
            <a:r>
              <a:rPr lang="en-US" sz="2250" dirty="0">
                <a:solidFill>
                  <a:srgbClr val="FFFFFF"/>
                </a:solidFill>
                <a:latin typeface="Open Sans"/>
                <a:ea typeface="Open Sans"/>
                <a:cs typeface="Open Sans"/>
                <a:sym typeface="Open Sans"/>
              </a:rPr>
              <a:t> di </a:t>
            </a:r>
            <a:r>
              <a:rPr lang="en-US" sz="2250" dirty="0" err="1">
                <a:solidFill>
                  <a:srgbClr val="FFFFFF"/>
                </a:solidFill>
                <a:latin typeface="Open Sans"/>
                <a:ea typeface="Open Sans"/>
                <a:cs typeface="Open Sans"/>
                <a:sym typeface="Open Sans"/>
              </a:rPr>
              <a:t>riferimento</a:t>
            </a:r>
            <a:r>
              <a:rPr lang="en-US" sz="2250" dirty="0">
                <a:solidFill>
                  <a:srgbClr val="FFFFFF"/>
                </a:solidFill>
                <a:latin typeface="Open Sans"/>
                <a:ea typeface="Open Sans"/>
                <a:cs typeface="Open Sans"/>
                <a:sym typeface="Open Sans"/>
              </a:rPr>
              <a:t>, </a:t>
            </a:r>
            <a:r>
              <a:rPr lang="en-US" sz="2250" dirty="0" err="1">
                <a:solidFill>
                  <a:srgbClr val="FFFFFF"/>
                </a:solidFill>
                <a:latin typeface="Open Sans"/>
                <a:ea typeface="Open Sans"/>
                <a:cs typeface="Open Sans"/>
                <a:sym typeface="Open Sans"/>
              </a:rPr>
              <a:t>offrendo</a:t>
            </a:r>
            <a:r>
              <a:rPr lang="en-US" sz="2250" dirty="0">
                <a:solidFill>
                  <a:srgbClr val="FFFFFF"/>
                </a:solidFill>
                <a:latin typeface="Open Sans"/>
                <a:ea typeface="Open Sans"/>
                <a:cs typeface="Open Sans"/>
                <a:sym typeface="Open Sans"/>
              </a:rPr>
              <a:t> </a:t>
            </a:r>
            <a:r>
              <a:rPr lang="en-US" sz="2250" dirty="0" err="1">
                <a:solidFill>
                  <a:srgbClr val="FFFFFF"/>
                </a:solidFill>
                <a:latin typeface="Open Sans"/>
                <a:ea typeface="Open Sans"/>
                <a:cs typeface="Open Sans"/>
                <a:sym typeface="Open Sans"/>
              </a:rPr>
              <a:t>una</a:t>
            </a:r>
            <a:r>
              <a:rPr lang="en-US" sz="2250" dirty="0">
                <a:solidFill>
                  <a:srgbClr val="FFFFFF"/>
                </a:solidFill>
                <a:latin typeface="Open Sans"/>
                <a:ea typeface="Open Sans"/>
                <a:cs typeface="Open Sans"/>
                <a:sym typeface="Open Sans"/>
              </a:rPr>
              <a:t> </a:t>
            </a:r>
            <a:r>
              <a:rPr lang="en-US" sz="2250" dirty="0" err="1">
                <a:solidFill>
                  <a:srgbClr val="FFFFFF"/>
                </a:solidFill>
                <a:latin typeface="Open Sans"/>
                <a:ea typeface="Open Sans"/>
                <a:cs typeface="Open Sans"/>
                <a:sym typeface="Open Sans"/>
              </a:rPr>
              <a:t>panoramica</a:t>
            </a:r>
            <a:r>
              <a:rPr lang="en-US" sz="2250" dirty="0">
                <a:solidFill>
                  <a:srgbClr val="FFFFFF"/>
                </a:solidFill>
                <a:latin typeface="Open Sans"/>
                <a:ea typeface="Open Sans"/>
                <a:cs typeface="Open Sans"/>
                <a:sym typeface="Open Sans"/>
              </a:rPr>
              <a:t> </a:t>
            </a:r>
            <a:r>
              <a:rPr lang="en-US" sz="2250" dirty="0" err="1">
                <a:solidFill>
                  <a:srgbClr val="FFFFFF"/>
                </a:solidFill>
                <a:latin typeface="Open Sans"/>
                <a:ea typeface="Open Sans"/>
                <a:cs typeface="Open Sans"/>
                <a:sym typeface="Open Sans"/>
              </a:rPr>
              <a:t>delle</a:t>
            </a:r>
            <a:r>
              <a:rPr lang="en-US" sz="2250" dirty="0">
                <a:solidFill>
                  <a:srgbClr val="FFFFFF"/>
                </a:solidFill>
                <a:latin typeface="Open Sans"/>
                <a:ea typeface="Open Sans"/>
                <a:cs typeface="Open Sans"/>
                <a:sym typeface="Open Sans"/>
              </a:rPr>
              <a:t> </a:t>
            </a:r>
            <a:r>
              <a:rPr lang="en-US" sz="2250" dirty="0" err="1">
                <a:solidFill>
                  <a:srgbClr val="FFFFFF"/>
                </a:solidFill>
                <a:latin typeface="Open Sans"/>
                <a:ea typeface="Open Sans"/>
                <a:cs typeface="Open Sans"/>
                <a:sym typeface="Open Sans"/>
              </a:rPr>
              <a:t>politiche</a:t>
            </a:r>
            <a:r>
              <a:rPr lang="en-US" sz="2250" dirty="0">
                <a:solidFill>
                  <a:srgbClr val="FFFFFF"/>
                </a:solidFill>
                <a:latin typeface="Open Sans"/>
                <a:ea typeface="Open Sans"/>
                <a:cs typeface="Open Sans"/>
                <a:sym typeface="Open Sans"/>
              </a:rPr>
              <a:t> </a:t>
            </a:r>
            <a:r>
              <a:rPr lang="en-US" sz="2250" dirty="0" err="1">
                <a:solidFill>
                  <a:srgbClr val="FFFFFF"/>
                </a:solidFill>
                <a:latin typeface="Open Sans"/>
                <a:ea typeface="Open Sans"/>
                <a:cs typeface="Open Sans"/>
                <a:sym typeface="Open Sans"/>
              </a:rPr>
              <a:t>energetiche</a:t>
            </a:r>
            <a:r>
              <a:rPr lang="en-US" sz="2250" dirty="0">
                <a:solidFill>
                  <a:srgbClr val="FFFFFF"/>
                </a:solidFill>
                <a:latin typeface="Open Sans"/>
                <a:ea typeface="Open Sans"/>
                <a:cs typeface="Open Sans"/>
                <a:sym typeface="Open Sans"/>
              </a:rPr>
              <a:t> a </a:t>
            </a:r>
            <a:r>
              <a:rPr lang="en-US" sz="2250" dirty="0" err="1">
                <a:solidFill>
                  <a:srgbClr val="FFFFFF"/>
                </a:solidFill>
                <a:latin typeface="Open Sans"/>
                <a:ea typeface="Open Sans"/>
                <a:cs typeface="Open Sans"/>
                <a:sym typeface="Open Sans"/>
              </a:rPr>
              <a:t>vari</a:t>
            </a:r>
            <a:r>
              <a:rPr lang="en-US" sz="2250" dirty="0">
                <a:solidFill>
                  <a:srgbClr val="FFFFFF"/>
                </a:solidFill>
                <a:latin typeface="Open Sans"/>
                <a:ea typeface="Open Sans"/>
                <a:cs typeface="Open Sans"/>
                <a:sym typeface="Open Sans"/>
              </a:rPr>
              <a:t> </a:t>
            </a:r>
            <a:r>
              <a:rPr lang="en-US" sz="2250" dirty="0" err="1">
                <a:solidFill>
                  <a:srgbClr val="FFFFFF"/>
                </a:solidFill>
                <a:latin typeface="Open Sans"/>
                <a:ea typeface="Open Sans"/>
                <a:cs typeface="Open Sans"/>
                <a:sym typeface="Open Sans"/>
              </a:rPr>
              <a:t>livelli</a:t>
            </a:r>
            <a:r>
              <a:rPr lang="en-US" sz="2250" dirty="0">
                <a:solidFill>
                  <a:srgbClr val="FFFFFF"/>
                </a:solidFill>
                <a:latin typeface="Open Sans"/>
                <a:ea typeface="Open Sans"/>
                <a:cs typeface="Open Sans"/>
                <a:sym typeface="Open Sans"/>
              </a:rPr>
              <a:t>. </a:t>
            </a:r>
            <a:r>
              <a:rPr lang="en-US" sz="2250" dirty="0" err="1">
                <a:solidFill>
                  <a:srgbClr val="FFFFFF"/>
                </a:solidFill>
                <a:latin typeface="Open Sans"/>
                <a:ea typeface="Open Sans"/>
                <a:cs typeface="Open Sans"/>
                <a:sym typeface="Open Sans"/>
              </a:rPr>
              <a:t>Sarà</a:t>
            </a:r>
            <a:r>
              <a:rPr lang="en-US" sz="2250" dirty="0">
                <a:solidFill>
                  <a:srgbClr val="FFFFFF"/>
                </a:solidFill>
                <a:latin typeface="Open Sans"/>
                <a:ea typeface="Open Sans"/>
                <a:cs typeface="Open Sans"/>
                <a:sym typeface="Open Sans"/>
              </a:rPr>
              <a:t> un </a:t>
            </a:r>
            <a:r>
              <a:rPr lang="en-US" sz="2250" dirty="0" err="1">
                <a:solidFill>
                  <a:srgbClr val="FFFFFF"/>
                </a:solidFill>
                <a:latin typeface="Open Sans"/>
                <a:ea typeface="Open Sans"/>
                <a:cs typeface="Open Sans"/>
                <a:sym typeface="Open Sans"/>
              </a:rPr>
              <a:t>momento</a:t>
            </a:r>
            <a:r>
              <a:rPr lang="en-US" sz="2250" dirty="0">
                <a:solidFill>
                  <a:srgbClr val="FFFFFF"/>
                </a:solidFill>
                <a:latin typeface="Open Sans"/>
                <a:ea typeface="Open Sans"/>
                <a:cs typeface="Open Sans"/>
                <a:sym typeface="Open Sans"/>
              </a:rPr>
              <a:t> </a:t>
            </a:r>
            <a:r>
              <a:rPr lang="en-US" sz="2250" dirty="0" err="1">
                <a:solidFill>
                  <a:srgbClr val="FFFFFF"/>
                </a:solidFill>
                <a:latin typeface="Open Sans"/>
                <a:ea typeface="Open Sans"/>
                <a:cs typeface="Open Sans"/>
                <a:sym typeface="Open Sans"/>
              </a:rPr>
              <a:t>interattivo</a:t>
            </a:r>
            <a:r>
              <a:rPr lang="en-US" sz="2250" dirty="0">
                <a:solidFill>
                  <a:srgbClr val="FFFFFF"/>
                </a:solidFill>
                <a:latin typeface="Open Sans"/>
                <a:ea typeface="Open Sans"/>
                <a:cs typeface="Open Sans"/>
                <a:sym typeface="Open Sans"/>
              </a:rPr>
              <a:t> per </a:t>
            </a:r>
            <a:r>
              <a:rPr lang="en-US" sz="2250" dirty="0" err="1">
                <a:solidFill>
                  <a:srgbClr val="FFFFFF"/>
                </a:solidFill>
                <a:latin typeface="Open Sans"/>
                <a:ea typeface="Open Sans"/>
                <a:cs typeface="Open Sans"/>
                <a:sym typeface="Open Sans"/>
              </a:rPr>
              <a:t>avviare</a:t>
            </a:r>
            <a:r>
              <a:rPr lang="en-US" sz="2250" dirty="0">
                <a:solidFill>
                  <a:srgbClr val="FFFFFF"/>
                </a:solidFill>
                <a:latin typeface="Open Sans"/>
                <a:ea typeface="Open Sans"/>
                <a:cs typeface="Open Sans"/>
                <a:sym typeface="Open Sans"/>
              </a:rPr>
              <a:t> la </a:t>
            </a:r>
            <a:r>
              <a:rPr lang="en-US" sz="2250" dirty="0" err="1">
                <a:solidFill>
                  <a:srgbClr val="FFFFFF"/>
                </a:solidFill>
                <a:latin typeface="Open Sans"/>
                <a:ea typeface="Open Sans"/>
                <a:cs typeface="Open Sans"/>
                <a:sym typeface="Open Sans"/>
              </a:rPr>
              <a:t>comunità</a:t>
            </a:r>
            <a:r>
              <a:rPr lang="en-US" sz="2250" dirty="0">
                <a:solidFill>
                  <a:srgbClr val="FFFFFF"/>
                </a:solidFill>
                <a:latin typeface="Open Sans"/>
                <a:ea typeface="Open Sans"/>
                <a:cs typeface="Open Sans"/>
                <a:sym typeface="Open Sans"/>
              </a:rPr>
              <a:t> di </a:t>
            </a:r>
            <a:r>
              <a:rPr lang="en-US" sz="2250" dirty="0" err="1">
                <a:solidFill>
                  <a:srgbClr val="FFFFFF"/>
                </a:solidFill>
                <a:latin typeface="Open Sans"/>
                <a:ea typeface="Open Sans"/>
                <a:cs typeface="Open Sans"/>
                <a:sym typeface="Open Sans"/>
              </a:rPr>
              <a:t>pratica</a:t>
            </a:r>
            <a:r>
              <a:rPr lang="en-US" sz="2250" dirty="0">
                <a:solidFill>
                  <a:srgbClr val="FFFFFF"/>
                </a:solidFill>
                <a:latin typeface="Open Sans"/>
                <a:ea typeface="Open Sans"/>
                <a:cs typeface="Open Sans"/>
                <a:sym typeface="Open Sans"/>
              </a:rPr>
              <a:t> e </a:t>
            </a:r>
            <a:r>
              <a:rPr lang="en-US" sz="2250" dirty="0" err="1">
                <a:solidFill>
                  <a:srgbClr val="FFFFFF"/>
                </a:solidFill>
                <a:latin typeface="Open Sans"/>
                <a:ea typeface="Open Sans"/>
                <a:cs typeface="Open Sans"/>
                <a:sym typeface="Open Sans"/>
              </a:rPr>
              <a:t>favorire</a:t>
            </a:r>
            <a:r>
              <a:rPr lang="en-US" sz="2250" dirty="0">
                <a:solidFill>
                  <a:srgbClr val="FFFFFF"/>
                </a:solidFill>
                <a:latin typeface="Open Sans"/>
                <a:ea typeface="Open Sans"/>
                <a:cs typeface="Open Sans"/>
                <a:sym typeface="Open Sans"/>
              </a:rPr>
              <a:t> la </a:t>
            </a:r>
            <a:r>
              <a:rPr lang="en-US" sz="2250" dirty="0" err="1">
                <a:solidFill>
                  <a:srgbClr val="FFFFFF"/>
                </a:solidFill>
                <a:latin typeface="Open Sans"/>
                <a:ea typeface="Open Sans"/>
                <a:cs typeface="Open Sans"/>
                <a:sym typeface="Open Sans"/>
              </a:rPr>
              <a:t>conoscenza</a:t>
            </a:r>
            <a:r>
              <a:rPr lang="en-US" sz="2250" dirty="0">
                <a:solidFill>
                  <a:srgbClr val="FFFFFF"/>
                </a:solidFill>
                <a:latin typeface="Open Sans"/>
                <a:ea typeface="Open Sans"/>
                <a:cs typeface="Open Sans"/>
                <a:sym typeface="Open Sans"/>
              </a:rPr>
              <a:t> </a:t>
            </a:r>
            <a:r>
              <a:rPr lang="en-US" sz="2250" dirty="0" err="1">
                <a:solidFill>
                  <a:srgbClr val="FFFFFF"/>
                </a:solidFill>
                <a:latin typeface="Open Sans"/>
                <a:ea typeface="Open Sans"/>
                <a:cs typeface="Open Sans"/>
                <a:sym typeface="Open Sans"/>
              </a:rPr>
              <a:t>tra</a:t>
            </a:r>
            <a:r>
              <a:rPr lang="en-US" sz="2250" dirty="0">
                <a:solidFill>
                  <a:srgbClr val="FFFFFF"/>
                </a:solidFill>
                <a:latin typeface="Open Sans"/>
                <a:ea typeface="Open Sans"/>
                <a:cs typeface="Open Sans"/>
                <a:sym typeface="Open Sans"/>
              </a:rPr>
              <a:t> </a:t>
            </a:r>
            <a:r>
              <a:rPr lang="en-US" sz="2250" dirty="0" err="1">
                <a:solidFill>
                  <a:srgbClr val="FFFFFF"/>
                </a:solidFill>
                <a:latin typeface="Open Sans"/>
                <a:ea typeface="Open Sans"/>
                <a:cs typeface="Open Sans"/>
                <a:sym typeface="Open Sans"/>
              </a:rPr>
              <a:t>i</a:t>
            </a:r>
            <a:r>
              <a:rPr lang="en-US" sz="2250" dirty="0">
                <a:solidFill>
                  <a:srgbClr val="FFFFFF"/>
                </a:solidFill>
                <a:latin typeface="Open Sans"/>
                <a:ea typeface="Open Sans"/>
                <a:cs typeface="Open Sans"/>
                <a:sym typeface="Open Sans"/>
              </a:rPr>
              <a:t> </a:t>
            </a:r>
            <a:r>
              <a:rPr lang="en-US" sz="2250" dirty="0" err="1">
                <a:solidFill>
                  <a:srgbClr val="FFFFFF"/>
                </a:solidFill>
                <a:latin typeface="Open Sans"/>
                <a:ea typeface="Open Sans"/>
                <a:cs typeface="Open Sans"/>
                <a:sym typeface="Open Sans"/>
              </a:rPr>
              <a:t>partecipanti</a:t>
            </a:r>
            <a:r>
              <a:rPr lang="en-US" sz="2250" dirty="0">
                <a:solidFill>
                  <a:srgbClr val="FFFFFF"/>
                </a:solidFill>
                <a:latin typeface="Open Sans"/>
                <a:ea typeface="Open Sans"/>
                <a:cs typeface="Open Sans"/>
                <a:sym typeface="Open Sans"/>
              </a:rPr>
              <a:t>.</a:t>
            </a:r>
            <a:endParaRPr lang="en-US" sz="2250" dirty="0">
              <a:solidFill>
                <a:srgbClr val="FFFFFF"/>
              </a:solidFill>
              <a:latin typeface="Open Sans"/>
              <a:ea typeface="Open Sans"/>
              <a:cs typeface="Open Sans"/>
            </a:endParaRPr>
          </a:p>
          <a:p>
            <a:pPr algn="l">
              <a:lnSpc>
                <a:spcPts val="3194"/>
              </a:lnSpc>
            </a:pPr>
            <a:r>
              <a:rPr lang="en-US" sz="2250" dirty="0">
                <a:solidFill>
                  <a:srgbClr val="FFFFFF"/>
                </a:solidFill>
                <a:latin typeface="Open Sans"/>
                <a:ea typeface="Open Sans"/>
                <a:cs typeface="Open Sans"/>
                <a:sym typeface="Open Sans"/>
              </a:rPr>
              <a:t> </a:t>
            </a:r>
            <a:endParaRPr lang="en-US" sz="2250" dirty="0">
              <a:solidFill>
                <a:srgbClr val="FFFFFF"/>
              </a:solidFill>
              <a:latin typeface="Open Sans"/>
              <a:ea typeface="Open Sans"/>
              <a:cs typeface="Open Sans"/>
            </a:endParaRPr>
          </a:p>
          <a:p>
            <a:pPr algn="l">
              <a:lnSpc>
                <a:spcPts val="3471"/>
              </a:lnSpc>
              <a:spcBef>
                <a:spcPct val="0"/>
              </a:spcBef>
            </a:pPr>
            <a:r>
              <a:rPr lang="en-US" sz="2450" b="1" dirty="0">
                <a:solidFill>
                  <a:srgbClr val="FFFFFF"/>
                </a:solidFill>
                <a:latin typeface="Open Sans"/>
                <a:ea typeface="Open Sans Bold"/>
                <a:cs typeface="Open Sans Bold"/>
                <a:sym typeface="Open Sans Bold"/>
              </a:rPr>
              <a:t>#2 Energia </a:t>
            </a:r>
            <a:r>
              <a:rPr lang="en-US" sz="2450" b="1" dirty="0" err="1">
                <a:solidFill>
                  <a:srgbClr val="FFFFFF"/>
                </a:solidFill>
                <a:latin typeface="Open Sans"/>
                <a:ea typeface="Open Sans Bold"/>
                <a:cs typeface="Open Sans Bold"/>
                <a:sym typeface="Open Sans Bold"/>
              </a:rPr>
              <a:t>condivisa</a:t>
            </a:r>
            <a:r>
              <a:rPr lang="en-US" sz="2450" b="1" dirty="0">
                <a:solidFill>
                  <a:srgbClr val="FFFFFF"/>
                </a:solidFill>
                <a:latin typeface="Open Sans"/>
                <a:ea typeface="Open Sans Bold"/>
                <a:cs typeface="Open Sans Bold"/>
                <a:sym typeface="Open Sans Bold"/>
              </a:rPr>
              <a:t>: </a:t>
            </a:r>
            <a:r>
              <a:rPr lang="en-US" sz="2450" b="1" dirty="0" err="1">
                <a:solidFill>
                  <a:srgbClr val="FFFFFF"/>
                </a:solidFill>
                <a:latin typeface="Open Sans"/>
                <a:ea typeface="Open Sans Bold"/>
                <a:cs typeface="Open Sans Bold"/>
                <a:sym typeface="Open Sans Bold"/>
              </a:rPr>
              <a:t>fondamenti</a:t>
            </a:r>
            <a:r>
              <a:rPr lang="en-US" sz="2450" b="1" dirty="0">
                <a:solidFill>
                  <a:srgbClr val="FFFFFF"/>
                </a:solidFill>
                <a:latin typeface="Open Sans"/>
                <a:ea typeface="Open Sans Bold"/>
                <a:cs typeface="Open Sans Bold"/>
                <a:sym typeface="Open Sans Bold"/>
              </a:rPr>
              <a:t> </a:t>
            </a:r>
            <a:r>
              <a:rPr lang="en-US" sz="2450" b="1" dirty="0" err="1">
                <a:solidFill>
                  <a:srgbClr val="FFFFFF"/>
                </a:solidFill>
                <a:latin typeface="Open Sans"/>
                <a:ea typeface="Open Sans Bold"/>
                <a:cs typeface="Open Sans Bold"/>
                <a:sym typeface="Open Sans Bold"/>
              </a:rPr>
              <a:t>sulle</a:t>
            </a:r>
            <a:r>
              <a:rPr lang="en-US" sz="2450" b="1" dirty="0">
                <a:solidFill>
                  <a:srgbClr val="FFFFFF"/>
                </a:solidFill>
                <a:latin typeface="Open Sans"/>
                <a:ea typeface="Open Sans Bold"/>
                <a:cs typeface="Open Sans Bold"/>
                <a:sym typeface="Open Sans Bold"/>
              </a:rPr>
              <a:t> CER</a:t>
            </a:r>
            <a:endParaRPr lang="en-US" sz="2450" b="1" dirty="0">
              <a:solidFill>
                <a:srgbClr val="FFFFFF"/>
              </a:solidFill>
              <a:latin typeface="Open Sans"/>
              <a:ea typeface="Open Sans Bold"/>
              <a:cs typeface="Open Sans Bold"/>
            </a:endParaRPr>
          </a:p>
          <a:p>
            <a:pPr algn="l">
              <a:lnSpc>
                <a:spcPts val="3194"/>
              </a:lnSpc>
              <a:spcBef>
                <a:spcPct val="0"/>
              </a:spcBef>
            </a:pPr>
            <a:r>
              <a:rPr lang="en-US" sz="2250" i="1" u="none" strike="noStrike" dirty="0">
                <a:solidFill>
                  <a:srgbClr val="FFFFFF"/>
                </a:solidFill>
                <a:latin typeface="Open Sans"/>
                <a:ea typeface="Open Sans Italics"/>
                <a:cs typeface="Open Sans Italics"/>
                <a:sym typeface="Open Sans Italics"/>
              </a:rPr>
              <a:t>18/09/2025 | 11:30 - 13:00 | Online ZOOM</a:t>
            </a:r>
            <a:endParaRPr lang="en-US" sz="2250" i="1" u="none" strike="noStrike" dirty="0">
              <a:solidFill>
                <a:srgbClr val="FFFFFF"/>
              </a:solidFill>
              <a:latin typeface="Open Sans"/>
              <a:ea typeface="Open Sans Italics"/>
              <a:cs typeface="Open Sans Italics"/>
            </a:endParaRPr>
          </a:p>
          <a:p>
            <a:pPr algn="l">
              <a:lnSpc>
                <a:spcPts val="3194"/>
              </a:lnSpc>
              <a:spcBef>
                <a:spcPct val="0"/>
              </a:spcBef>
            </a:pPr>
            <a:r>
              <a:rPr lang="en-US" sz="2250" u="none" strike="noStrike" dirty="0">
                <a:solidFill>
                  <a:srgbClr val="FFFFFF"/>
                </a:solidFill>
                <a:latin typeface="Open Sans"/>
                <a:ea typeface="Open Sans"/>
                <a:cs typeface="Open Sans"/>
                <a:sym typeface="Open Sans"/>
              </a:rPr>
              <a:t>Il modulo introduce il </a:t>
            </a:r>
            <a:r>
              <a:rPr lang="en-US" sz="2250" u="none" strike="noStrike" dirty="0" err="1">
                <a:solidFill>
                  <a:srgbClr val="FFFFFF"/>
                </a:solidFill>
                <a:latin typeface="Open Sans"/>
                <a:ea typeface="Open Sans"/>
                <a:cs typeface="Open Sans"/>
                <a:sym typeface="Open Sans"/>
              </a:rPr>
              <a:t>concetto</a:t>
            </a:r>
            <a:r>
              <a:rPr lang="en-US" sz="2250" u="none" strike="noStrike" dirty="0">
                <a:solidFill>
                  <a:srgbClr val="FFFFFF"/>
                </a:solidFill>
                <a:latin typeface="Open Sans"/>
                <a:ea typeface="Open Sans"/>
                <a:cs typeface="Open Sans"/>
                <a:sym typeface="Open Sans"/>
              </a:rPr>
              <a:t> di </a:t>
            </a:r>
            <a:r>
              <a:rPr lang="en-US" sz="2250" u="none" strike="noStrike" dirty="0" err="1">
                <a:solidFill>
                  <a:srgbClr val="FFFFFF"/>
                </a:solidFill>
                <a:latin typeface="Open Sans"/>
                <a:ea typeface="Open Sans"/>
                <a:cs typeface="Open Sans"/>
                <a:sym typeface="Open Sans"/>
              </a:rPr>
              <a:t>energia</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condivisa</a:t>
            </a:r>
            <a:r>
              <a:rPr lang="en-US" sz="2250" u="none" strike="noStrike" dirty="0">
                <a:solidFill>
                  <a:srgbClr val="FFFFFF"/>
                </a:solidFill>
                <a:latin typeface="Open Sans"/>
                <a:ea typeface="Open Sans"/>
                <a:cs typeface="Open Sans"/>
                <a:sym typeface="Open Sans"/>
              </a:rPr>
              <a:t> e </a:t>
            </a:r>
            <a:r>
              <a:rPr lang="en-US" sz="2250" u="none" strike="noStrike" dirty="0" err="1">
                <a:solidFill>
                  <a:srgbClr val="FFFFFF"/>
                </a:solidFill>
                <a:latin typeface="Open Sans"/>
                <a:ea typeface="Open Sans"/>
                <a:cs typeface="Open Sans"/>
                <a:sym typeface="Open Sans"/>
              </a:rPr>
              <a:t>offre</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una</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panoramica</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su</a:t>
            </a:r>
            <a:r>
              <a:rPr lang="en-US" sz="2250" u="none" strike="noStrike" dirty="0">
                <a:solidFill>
                  <a:srgbClr val="FFFFFF"/>
                </a:solidFill>
                <a:latin typeface="Open Sans"/>
                <a:ea typeface="Open Sans"/>
                <a:cs typeface="Open Sans"/>
                <a:sym typeface="Open Sans"/>
              </a:rPr>
              <a:t> CER e CACER, </a:t>
            </a:r>
            <a:r>
              <a:rPr lang="en-US" sz="2250" u="none" strike="noStrike" dirty="0" err="1">
                <a:solidFill>
                  <a:srgbClr val="FFFFFF"/>
                </a:solidFill>
                <a:latin typeface="Open Sans"/>
                <a:ea typeface="Open Sans"/>
                <a:cs typeface="Open Sans"/>
                <a:sym typeface="Open Sans"/>
              </a:rPr>
              <a:t>illustrando</a:t>
            </a:r>
            <a:r>
              <a:rPr lang="en-US" sz="2250" u="none" strike="noStrike" dirty="0">
                <a:solidFill>
                  <a:srgbClr val="FFFFFF"/>
                </a:solidFill>
                <a:latin typeface="Open Sans"/>
                <a:ea typeface="Open Sans"/>
                <a:cs typeface="Open Sans"/>
                <a:sym typeface="Open Sans"/>
              </a:rPr>
              <a:t> il </a:t>
            </a:r>
            <a:r>
              <a:rPr lang="en-US" sz="2250" u="none" strike="noStrike" dirty="0" err="1">
                <a:solidFill>
                  <a:srgbClr val="FFFFFF"/>
                </a:solidFill>
                <a:latin typeface="Open Sans"/>
                <a:ea typeface="Open Sans"/>
                <a:cs typeface="Open Sans"/>
                <a:sym typeface="Open Sans"/>
              </a:rPr>
              <a:t>quadro</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normativo</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i</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benefici</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multidimensionali</a:t>
            </a:r>
            <a:r>
              <a:rPr lang="en-US" sz="2250" u="none" strike="noStrike" dirty="0">
                <a:solidFill>
                  <a:srgbClr val="FFFFFF"/>
                </a:solidFill>
                <a:latin typeface="Open Sans"/>
                <a:ea typeface="Open Sans"/>
                <a:cs typeface="Open Sans"/>
                <a:sym typeface="Open Sans"/>
              </a:rPr>
              <a:t> e </a:t>
            </a:r>
            <a:r>
              <a:rPr lang="en-US" sz="2250" u="none" strike="noStrike" dirty="0" err="1">
                <a:solidFill>
                  <a:srgbClr val="FFFFFF"/>
                </a:solidFill>
                <a:latin typeface="Open Sans"/>
                <a:ea typeface="Open Sans"/>
                <a:cs typeface="Open Sans"/>
                <a:sym typeface="Open Sans"/>
              </a:rPr>
              <a:t>gli</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aspetti</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organizzativi</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giuridici</a:t>
            </a:r>
            <a:r>
              <a:rPr lang="en-US" sz="2250" u="none" strike="noStrike" dirty="0">
                <a:solidFill>
                  <a:srgbClr val="FFFFFF"/>
                </a:solidFill>
                <a:latin typeface="Open Sans"/>
                <a:ea typeface="Open Sans"/>
                <a:cs typeface="Open Sans"/>
                <a:sym typeface="Open Sans"/>
              </a:rPr>
              <a:t> e </a:t>
            </a:r>
            <a:r>
              <a:rPr lang="en-US" sz="2250" u="none" strike="noStrike" dirty="0" err="1">
                <a:solidFill>
                  <a:srgbClr val="FFFFFF"/>
                </a:solidFill>
                <a:latin typeface="Open Sans"/>
                <a:ea typeface="Open Sans"/>
                <a:cs typeface="Open Sans"/>
                <a:sym typeface="Open Sans"/>
              </a:rPr>
              <a:t>contrattuali</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delle</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comunità</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energetiche</a:t>
            </a:r>
            <a:r>
              <a:rPr lang="en-US" sz="2250" u="none" strike="noStrike" dirty="0">
                <a:solidFill>
                  <a:srgbClr val="FFFFFF"/>
                </a:solidFill>
                <a:latin typeface="Open Sans"/>
                <a:ea typeface="Open Sans"/>
                <a:cs typeface="Open Sans"/>
                <a:sym typeface="Open Sans"/>
              </a:rPr>
              <a:t>.</a:t>
            </a:r>
            <a:endParaRPr lang="en-US" sz="2250" u="none" strike="noStrike" dirty="0">
              <a:solidFill>
                <a:srgbClr val="FFFFFF"/>
              </a:solidFill>
              <a:latin typeface="Open Sans"/>
              <a:ea typeface="Open Sans"/>
              <a:cs typeface="Open Sans"/>
            </a:endParaRPr>
          </a:p>
          <a:p>
            <a:pPr algn="l">
              <a:lnSpc>
                <a:spcPts val="3356"/>
              </a:lnSpc>
              <a:spcBef>
                <a:spcPct val="0"/>
              </a:spcBef>
            </a:pPr>
            <a:endParaRPr lang="en-US" sz="2250" u="none" strike="noStrike" dirty="0">
              <a:solidFill>
                <a:srgbClr val="FFFFFF"/>
              </a:solidFill>
              <a:latin typeface="Open Sans"/>
              <a:ea typeface="Open Sans"/>
              <a:cs typeface="Open Sans"/>
            </a:endParaRPr>
          </a:p>
          <a:p>
            <a:pPr algn="l">
              <a:lnSpc>
                <a:spcPts val="3471"/>
              </a:lnSpc>
              <a:spcBef>
                <a:spcPct val="0"/>
              </a:spcBef>
            </a:pPr>
            <a:r>
              <a:rPr lang="en-US" sz="2450" b="1" u="none" strike="noStrike" dirty="0">
                <a:solidFill>
                  <a:srgbClr val="FFFFFF"/>
                </a:solidFill>
                <a:latin typeface="Open Sans"/>
                <a:ea typeface="Open Sans Bold"/>
                <a:cs typeface="Open Sans Bold"/>
                <a:sym typeface="Open Sans Bold"/>
              </a:rPr>
              <a:t>#3 </a:t>
            </a:r>
            <a:r>
              <a:rPr lang="en-US" sz="2450" b="1" u="none" strike="noStrike" dirty="0" err="1">
                <a:solidFill>
                  <a:srgbClr val="FFFFFF"/>
                </a:solidFill>
                <a:latin typeface="Open Sans"/>
                <a:ea typeface="Open Sans Bold"/>
                <a:cs typeface="Open Sans Bold"/>
                <a:sym typeface="Open Sans Bold"/>
              </a:rPr>
              <a:t>Costituzione</a:t>
            </a:r>
            <a:r>
              <a:rPr lang="en-US" sz="2450" b="1" u="none" strike="noStrike" dirty="0">
                <a:solidFill>
                  <a:srgbClr val="FFFFFF"/>
                </a:solidFill>
                <a:latin typeface="Open Sans"/>
                <a:ea typeface="Open Sans Bold"/>
                <a:cs typeface="Open Sans Bold"/>
                <a:sym typeface="Open Sans Bold"/>
              </a:rPr>
              <a:t> e </a:t>
            </a:r>
            <a:r>
              <a:rPr lang="en-US" sz="2450" b="1" u="none" strike="noStrike" dirty="0" err="1">
                <a:solidFill>
                  <a:srgbClr val="FFFFFF"/>
                </a:solidFill>
                <a:latin typeface="Open Sans"/>
                <a:ea typeface="Open Sans Bold"/>
                <a:cs typeface="Open Sans Bold"/>
                <a:sym typeface="Open Sans Bold"/>
              </a:rPr>
              <a:t>adempimenti</a:t>
            </a:r>
            <a:r>
              <a:rPr lang="en-US" sz="2450" b="1" u="none" strike="noStrike" dirty="0">
                <a:solidFill>
                  <a:srgbClr val="FFFFFF"/>
                </a:solidFill>
                <a:latin typeface="Open Sans"/>
                <a:ea typeface="Open Sans Bold"/>
                <a:cs typeface="Open Sans Bold"/>
                <a:sym typeface="Open Sans Bold"/>
              </a:rPr>
              <a:t> </a:t>
            </a:r>
            <a:r>
              <a:rPr lang="en-US" sz="2450" b="1" u="none" strike="noStrike" dirty="0" err="1">
                <a:solidFill>
                  <a:srgbClr val="FFFFFF"/>
                </a:solidFill>
                <a:latin typeface="Open Sans"/>
                <a:ea typeface="Open Sans Bold"/>
                <a:cs typeface="Open Sans Bold"/>
                <a:sym typeface="Open Sans Bold"/>
              </a:rPr>
              <a:t>contrattuali</a:t>
            </a:r>
            <a:r>
              <a:rPr lang="en-US" sz="2450" b="1" u="none" strike="noStrike" dirty="0">
                <a:solidFill>
                  <a:srgbClr val="FFFFFF"/>
                </a:solidFill>
                <a:latin typeface="Open Sans"/>
                <a:ea typeface="Open Sans Bold"/>
                <a:cs typeface="Open Sans Bold"/>
                <a:sym typeface="Open Sans Bold"/>
              </a:rPr>
              <a:t> di </a:t>
            </a:r>
            <a:r>
              <a:rPr lang="en-US" sz="2450" b="1" u="none" strike="noStrike" dirty="0" err="1">
                <a:solidFill>
                  <a:srgbClr val="FFFFFF"/>
                </a:solidFill>
                <a:latin typeface="Open Sans"/>
                <a:ea typeface="Open Sans Bold"/>
                <a:cs typeface="Open Sans Bold"/>
                <a:sym typeface="Open Sans Bold"/>
              </a:rPr>
              <a:t>una</a:t>
            </a:r>
            <a:r>
              <a:rPr lang="en-US" sz="2450" b="1" u="none" strike="noStrike" dirty="0">
                <a:solidFill>
                  <a:srgbClr val="FFFFFF"/>
                </a:solidFill>
                <a:latin typeface="Open Sans"/>
                <a:ea typeface="Open Sans Bold"/>
                <a:cs typeface="Open Sans Bold"/>
                <a:sym typeface="Open Sans Bold"/>
              </a:rPr>
              <a:t> CER</a:t>
            </a:r>
            <a:endParaRPr lang="en-US" sz="2450" b="1" u="none" strike="noStrike" dirty="0">
              <a:solidFill>
                <a:srgbClr val="FFFFFF"/>
              </a:solidFill>
              <a:latin typeface="Open Sans"/>
              <a:ea typeface="Open Sans Bold"/>
              <a:cs typeface="Open Sans Bold"/>
            </a:endParaRPr>
          </a:p>
          <a:p>
            <a:pPr algn="l">
              <a:lnSpc>
                <a:spcPts val="3194"/>
              </a:lnSpc>
            </a:pPr>
            <a:r>
              <a:rPr lang="en-US" sz="2250" i="1" u="none" strike="noStrike" dirty="0">
                <a:solidFill>
                  <a:srgbClr val="FFFFFF"/>
                </a:solidFill>
                <a:latin typeface="Open Sans"/>
                <a:ea typeface="Open Sans Italics"/>
                <a:cs typeface="Open Sans Italics"/>
                <a:sym typeface="Open Sans Italics"/>
              </a:rPr>
              <a:t>25/09/2025 | 11:30 - 13:00 | Online ZOOM</a:t>
            </a:r>
            <a:r>
              <a:rPr lang="en-US" sz="2250" b="1" i="1" u="none" strike="noStrike" dirty="0">
                <a:solidFill>
                  <a:srgbClr val="FFFFFF"/>
                </a:solidFill>
                <a:latin typeface="Open Sans"/>
                <a:ea typeface="Open Sans Bold Italics"/>
                <a:cs typeface="Open Sans Bold Italics"/>
                <a:sym typeface="Open Sans Bold Italics"/>
              </a:rPr>
              <a:t> </a:t>
            </a:r>
            <a:endParaRPr lang="en-US" sz="2250" b="1" i="1" u="none" strike="noStrike" dirty="0">
              <a:solidFill>
                <a:srgbClr val="FFFFFF"/>
              </a:solidFill>
              <a:latin typeface="Open Sans"/>
              <a:ea typeface="Open Sans Bold Italics"/>
              <a:cs typeface="Open Sans Bold Italics"/>
            </a:endParaRPr>
          </a:p>
          <a:p>
            <a:pPr algn="l">
              <a:lnSpc>
                <a:spcPts val="3194"/>
              </a:lnSpc>
            </a:pPr>
            <a:r>
              <a:rPr lang="en-US" sz="2250" u="none" strike="noStrike" dirty="0">
                <a:solidFill>
                  <a:srgbClr val="FFFFFF"/>
                </a:solidFill>
                <a:latin typeface="Open Sans"/>
                <a:ea typeface="Open Sans"/>
                <a:cs typeface="Open Sans"/>
                <a:sym typeface="Open Sans"/>
              </a:rPr>
              <a:t>Il modulo </a:t>
            </a:r>
            <a:r>
              <a:rPr lang="en-US" sz="2250" u="none" strike="noStrike" dirty="0" err="1">
                <a:solidFill>
                  <a:srgbClr val="FFFFFF"/>
                </a:solidFill>
                <a:latin typeface="Open Sans"/>
                <a:ea typeface="Open Sans"/>
                <a:cs typeface="Open Sans"/>
                <a:sym typeface="Open Sans"/>
              </a:rPr>
              <a:t>approfondisce</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gli</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aspetti</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operativi</a:t>
            </a:r>
            <a:r>
              <a:rPr lang="en-US" sz="2250" u="none" strike="noStrike" dirty="0">
                <a:solidFill>
                  <a:srgbClr val="FFFFFF"/>
                </a:solidFill>
                <a:latin typeface="Open Sans"/>
                <a:ea typeface="Open Sans"/>
                <a:cs typeface="Open Sans"/>
                <a:sym typeface="Open Sans"/>
              </a:rPr>
              <a:t> per </a:t>
            </a:r>
            <a:r>
              <a:rPr lang="en-US" sz="2250" u="none" strike="noStrike" dirty="0" err="1">
                <a:solidFill>
                  <a:srgbClr val="FFFFFF"/>
                </a:solidFill>
                <a:latin typeface="Open Sans"/>
                <a:ea typeface="Open Sans"/>
                <a:cs typeface="Open Sans"/>
                <a:sym typeface="Open Sans"/>
              </a:rPr>
              <a:t>avviare</a:t>
            </a:r>
            <a:r>
              <a:rPr lang="en-US" sz="2250" u="none" strike="noStrike" dirty="0">
                <a:solidFill>
                  <a:srgbClr val="FFFFFF"/>
                </a:solidFill>
                <a:latin typeface="Open Sans"/>
                <a:ea typeface="Open Sans"/>
                <a:cs typeface="Open Sans"/>
                <a:sym typeface="Open Sans"/>
              </a:rPr>
              <a:t> e </a:t>
            </a:r>
            <a:r>
              <a:rPr lang="en-US" sz="2250" u="none" strike="noStrike" dirty="0" err="1">
                <a:solidFill>
                  <a:srgbClr val="FFFFFF"/>
                </a:solidFill>
                <a:latin typeface="Open Sans"/>
                <a:ea typeface="Open Sans"/>
                <a:cs typeface="Open Sans"/>
                <a:sym typeface="Open Sans"/>
              </a:rPr>
              <a:t>gestire</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una</a:t>
            </a:r>
            <a:r>
              <a:rPr lang="en-US" sz="2250" u="none" strike="noStrike" dirty="0">
                <a:solidFill>
                  <a:srgbClr val="FFFFFF"/>
                </a:solidFill>
                <a:latin typeface="Open Sans"/>
                <a:ea typeface="Open Sans"/>
                <a:cs typeface="Open Sans"/>
                <a:sym typeface="Open Sans"/>
              </a:rPr>
              <a:t> CER, con focus </a:t>
            </a:r>
            <a:r>
              <a:rPr lang="en-US" sz="2250" u="none" strike="noStrike" dirty="0" err="1">
                <a:solidFill>
                  <a:srgbClr val="FFFFFF"/>
                </a:solidFill>
                <a:latin typeface="Open Sans"/>
                <a:ea typeface="Open Sans"/>
                <a:cs typeface="Open Sans"/>
                <a:sym typeface="Open Sans"/>
              </a:rPr>
              <a:t>sulla</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costituzione</a:t>
            </a:r>
            <a:r>
              <a:rPr lang="en-US" sz="2250" u="none" strike="noStrike" dirty="0">
                <a:solidFill>
                  <a:srgbClr val="FFFFFF"/>
                </a:solidFill>
                <a:latin typeface="Open Sans"/>
                <a:ea typeface="Open Sans"/>
                <a:cs typeface="Open Sans"/>
                <a:sym typeface="Open Sans"/>
              </a:rPr>
              <a:t> del </a:t>
            </a:r>
            <a:r>
              <a:rPr lang="en-US" sz="2250" u="none" strike="noStrike" dirty="0" err="1">
                <a:solidFill>
                  <a:srgbClr val="FFFFFF"/>
                </a:solidFill>
                <a:latin typeface="Open Sans"/>
                <a:ea typeface="Open Sans"/>
                <a:cs typeface="Open Sans"/>
                <a:sym typeface="Open Sans"/>
              </a:rPr>
              <a:t>soggetto</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giuridico</a:t>
            </a:r>
            <a:r>
              <a:rPr lang="en-US" sz="2250" u="none" strike="noStrike" dirty="0">
                <a:solidFill>
                  <a:srgbClr val="FFFFFF"/>
                </a:solidFill>
                <a:latin typeface="Open Sans"/>
                <a:ea typeface="Open Sans"/>
                <a:cs typeface="Open Sans"/>
                <a:sym typeface="Open Sans"/>
              </a:rPr>
              <a:t>, la </a:t>
            </a:r>
            <a:r>
              <a:rPr lang="en-US" sz="2250" u="none" strike="noStrike" dirty="0" err="1">
                <a:solidFill>
                  <a:srgbClr val="FFFFFF"/>
                </a:solidFill>
                <a:latin typeface="Open Sans"/>
                <a:ea typeface="Open Sans"/>
                <a:cs typeface="Open Sans"/>
                <a:sym typeface="Open Sans"/>
              </a:rPr>
              <a:t>documentazione</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contrattuale</a:t>
            </a:r>
            <a:r>
              <a:rPr lang="en-US" sz="2250" u="none" strike="noStrike" dirty="0">
                <a:solidFill>
                  <a:srgbClr val="FFFFFF"/>
                </a:solidFill>
                <a:latin typeface="Open Sans"/>
                <a:ea typeface="Open Sans"/>
                <a:cs typeface="Open Sans"/>
                <a:sym typeface="Open Sans"/>
              </a:rPr>
              <a:t> e </a:t>
            </a:r>
            <a:r>
              <a:rPr lang="en-US" sz="2250" u="none" strike="noStrike" dirty="0" err="1">
                <a:solidFill>
                  <a:srgbClr val="FFFFFF"/>
                </a:solidFill>
                <a:latin typeface="Open Sans"/>
                <a:ea typeface="Open Sans"/>
                <a:cs typeface="Open Sans"/>
                <a:sym typeface="Open Sans"/>
              </a:rPr>
              <a:t>l’utilizzo</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delle</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piattaforme</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digitali</a:t>
            </a:r>
            <a:r>
              <a:rPr lang="en-US" sz="2250" u="none" strike="noStrike" dirty="0">
                <a:solidFill>
                  <a:srgbClr val="FFFFFF"/>
                </a:solidFill>
                <a:latin typeface="Open Sans"/>
                <a:ea typeface="Open Sans"/>
                <a:cs typeface="Open Sans"/>
                <a:sym typeface="Open Sans"/>
              </a:rPr>
              <a:t> del GSE.</a:t>
            </a:r>
            <a:endParaRPr lang="en-US" sz="2250" u="none" strike="noStrike" dirty="0">
              <a:solidFill>
                <a:srgbClr val="FFFFFF"/>
              </a:solidFill>
              <a:latin typeface="Open Sans"/>
              <a:ea typeface="Open Sans"/>
              <a:cs typeface="Open Sans"/>
            </a:endParaRPr>
          </a:p>
          <a:p>
            <a:pPr algn="l">
              <a:lnSpc>
                <a:spcPts val="3356"/>
              </a:lnSpc>
            </a:pPr>
            <a:endParaRPr lang="en-US" sz="2250" u="none" strike="noStrike" dirty="0">
              <a:solidFill>
                <a:srgbClr val="FFFFFF"/>
              </a:solidFill>
              <a:latin typeface="Open Sans"/>
              <a:ea typeface="Open Sans"/>
              <a:cs typeface="Open Sans"/>
            </a:endParaRPr>
          </a:p>
          <a:p>
            <a:pPr algn="l">
              <a:lnSpc>
                <a:spcPts val="3471"/>
              </a:lnSpc>
            </a:pPr>
            <a:r>
              <a:rPr lang="en-US" sz="2450" b="1" u="none" strike="noStrike" dirty="0">
                <a:solidFill>
                  <a:srgbClr val="FFFFFF"/>
                </a:solidFill>
                <a:latin typeface="Open Sans"/>
                <a:ea typeface="Open Sans Bold"/>
                <a:cs typeface="Open Sans Bold"/>
                <a:sym typeface="Open Sans Bold"/>
              </a:rPr>
              <a:t>#4 </a:t>
            </a:r>
            <a:r>
              <a:rPr lang="en-US" sz="2450" b="1" u="none" strike="noStrike" dirty="0" err="1">
                <a:solidFill>
                  <a:srgbClr val="FFFFFF"/>
                </a:solidFill>
                <a:latin typeface="Open Sans"/>
                <a:ea typeface="Open Sans Bold"/>
                <a:cs typeface="Open Sans Bold"/>
                <a:sym typeface="Open Sans Bold"/>
              </a:rPr>
              <a:t>Impianti</a:t>
            </a:r>
            <a:r>
              <a:rPr lang="en-US" sz="2450" b="1" u="none" strike="noStrike" dirty="0">
                <a:solidFill>
                  <a:srgbClr val="FFFFFF"/>
                </a:solidFill>
                <a:latin typeface="Open Sans"/>
                <a:ea typeface="Open Sans Bold"/>
                <a:cs typeface="Open Sans Bold"/>
                <a:sym typeface="Open Sans Bold"/>
              </a:rPr>
              <a:t> </a:t>
            </a:r>
            <a:r>
              <a:rPr lang="en-US" sz="2450" b="1" u="none" strike="noStrike" dirty="0" err="1">
                <a:solidFill>
                  <a:srgbClr val="FFFFFF"/>
                </a:solidFill>
                <a:latin typeface="Open Sans"/>
                <a:ea typeface="Open Sans Bold"/>
                <a:cs typeface="Open Sans Bold"/>
                <a:sym typeface="Open Sans Bold"/>
              </a:rPr>
              <a:t>rinnovabili</a:t>
            </a:r>
            <a:r>
              <a:rPr lang="en-US" sz="2450" b="1" u="none" strike="noStrike" dirty="0">
                <a:solidFill>
                  <a:srgbClr val="FFFFFF"/>
                </a:solidFill>
                <a:latin typeface="Open Sans"/>
                <a:ea typeface="Open Sans Bold"/>
                <a:cs typeface="Open Sans Bold"/>
                <a:sym typeface="Open Sans Bold"/>
              </a:rPr>
              <a:t> per </a:t>
            </a:r>
            <a:r>
              <a:rPr lang="en-US" sz="2450" b="1" u="none" strike="noStrike" dirty="0" err="1">
                <a:solidFill>
                  <a:srgbClr val="FFFFFF"/>
                </a:solidFill>
                <a:latin typeface="Open Sans"/>
                <a:ea typeface="Open Sans Bold"/>
                <a:cs typeface="Open Sans Bold"/>
                <a:sym typeface="Open Sans Bold"/>
              </a:rPr>
              <a:t>una</a:t>
            </a:r>
            <a:r>
              <a:rPr lang="en-US" sz="2450" b="1" u="none" strike="noStrike" dirty="0">
                <a:solidFill>
                  <a:srgbClr val="FFFFFF"/>
                </a:solidFill>
                <a:latin typeface="Open Sans"/>
                <a:ea typeface="Open Sans Bold"/>
                <a:cs typeface="Open Sans Bold"/>
                <a:sym typeface="Open Sans Bold"/>
              </a:rPr>
              <a:t> CER</a:t>
            </a:r>
            <a:endParaRPr lang="en-US" sz="2450" b="1" u="none" strike="noStrike" dirty="0">
              <a:solidFill>
                <a:srgbClr val="FFFFFF"/>
              </a:solidFill>
              <a:latin typeface="Open Sans"/>
              <a:ea typeface="Open Sans Bold"/>
              <a:cs typeface="Open Sans Bold"/>
            </a:endParaRPr>
          </a:p>
          <a:p>
            <a:pPr algn="l">
              <a:lnSpc>
                <a:spcPts val="3194"/>
              </a:lnSpc>
              <a:spcBef>
                <a:spcPct val="0"/>
              </a:spcBef>
            </a:pPr>
            <a:r>
              <a:rPr lang="en-US" sz="2250" i="1" u="none" strike="noStrike" dirty="0">
                <a:solidFill>
                  <a:srgbClr val="FFFFFF"/>
                </a:solidFill>
                <a:latin typeface="Open Sans"/>
                <a:ea typeface="Open Sans Italics"/>
                <a:cs typeface="Open Sans Italics"/>
                <a:sym typeface="Open Sans Italics"/>
              </a:rPr>
              <a:t>02/10/2025 | 11:30 - 13:00 | Online ZOOM</a:t>
            </a:r>
            <a:endParaRPr lang="en-US" sz="2250" i="1" u="none" strike="noStrike" dirty="0">
              <a:solidFill>
                <a:srgbClr val="FFFFFF"/>
              </a:solidFill>
              <a:latin typeface="Open Sans"/>
              <a:ea typeface="Open Sans Italics"/>
              <a:cs typeface="Open Sans Italics"/>
            </a:endParaRPr>
          </a:p>
          <a:p>
            <a:pPr algn="l">
              <a:lnSpc>
                <a:spcPts val="3194"/>
              </a:lnSpc>
              <a:spcBef>
                <a:spcPct val="0"/>
              </a:spcBef>
            </a:pPr>
            <a:r>
              <a:rPr lang="en-US" sz="2250" u="none" strike="noStrike" dirty="0">
                <a:solidFill>
                  <a:srgbClr val="FFFFFF"/>
                </a:solidFill>
                <a:latin typeface="Open Sans"/>
                <a:ea typeface="Open Sans"/>
                <a:cs typeface="Open Sans"/>
                <a:sym typeface="Open Sans"/>
              </a:rPr>
              <a:t>Il modulo tecnico </a:t>
            </a:r>
            <a:r>
              <a:rPr lang="en-US" sz="2250" u="none" strike="noStrike" dirty="0" err="1">
                <a:solidFill>
                  <a:srgbClr val="FFFFFF"/>
                </a:solidFill>
                <a:latin typeface="Open Sans"/>
                <a:ea typeface="Open Sans"/>
                <a:cs typeface="Open Sans"/>
                <a:sym typeface="Open Sans"/>
              </a:rPr>
              <a:t>esplora</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tecnologie</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rinnovabili</a:t>
            </a:r>
            <a:r>
              <a:rPr lang="en-US" sz="2250" u="none" strike="noStrike" dirty="0">
                <a:solidFill>
                  <a:srgbClr val="FFFFFF"/>
                </a:solidFill>
                <a:latin typeface="Open Sans"/>
                <a:ea typeface="Open Sans"/>
                <a:cs typeface="Open Sans"/>
                <a:sym typeface="Open Sans"/>
              </a:rPr>
              <a:t> ed </a:t>
            </a:r>
            <a:r>
              <a:rPr lang="en-US" sz="2250" u="none" strike="noStrike" dirty="0" err="1">
                <a:solidFill>
                  <a:srgbClr val="FFFFFF"/>
                </a:solidFill>
                <a:latin typeface="Open Sans"/>
                <a:ea typeface="Open Sans"/>
                <a:cs typeface="Open Sans"/>
                <a:sym typeface="Open Sans"/>
              </a:rPr>
              <a:t>efficienza</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energetica</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nelle</a:t>
            </a:r>
            <a:r>
              <a:rPr lang="en-US" sz="2250" u="none" strike="noStrike" dirty="0">
                <a:solidFill>
                  <a:srgbClr val="FFFFFF"/>
                </a:solidFill>
                <a:latin typeface="Open Sans"/>
                <a:ea typeface="Open Sans"/>
                <a:cs typeface="Open Sans"/>
                <a:sym typeface="Open Sans"/>
              </a:rPr>
              <a:t> CER, </a:t>
            </a:r>
            <a:r>
              <a:rPr lang="en-US" sz="2250" u="none" strike="noStrike" dirty="0" err="1">
                <a:solidFill>
                  <a:srgbClr val="FFFFFF"/>
                </a:solidFill>
                <a:latin typeface="Open Sans"/>
                <a:ea typeface="Open Sans"/>
                <a:cs typeface="Open Sans"/>
                <a:sym typeface="Open Sans"/>
              </a:rPr>
              <a:t>analizzando</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impianti</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aspetti</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gestionali</a:t>
            </a:r>
            <a:r>
              <a:rPr lang="en-US" sz="2250" u="none" strike="noStrike" dirty="0">
                <a:solidFill>
                  <a:srgbClr val="FFFFFF"/>
                </a:solidFill>
                <a:latin typeface="Open Sans"/>
                <a:ea typeface="Open Sans"/>
                <a:cs typeface="Open Sans"/>
                <a:sym typeface="Open Sans"/>
              </a:rPr>
              <a:t> e </a:t>
            </a:r>
            <a:r>
              <a:rPr lang="en-US" sz="2250" u="none" strike="noStrike" dirty="0" err="1">
                <a:solidFill>
                  <a:srgbClr val="FFFFFF"/>
                </a:solidFill>
                <a:latin typeface="Open Sans"/>
                <a:ea typeface="Open Sans"/>
                <a:cs typeface="Open Sans"/>
                <a:sym typeface="Open Sans"/>
              </a:rPr>
              <a:t>problematiche</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comuni</a:t>
            </a:r>
            <a:r>
              <a:rPr lang="en-US" sz="2250" u="none" strike="noStrike" dirty="0">
                <a:solidFill>
                  <a:srgbClr val="FFFFFF"/>
                </a:solidFill>
                <a:latin typeface="Open Sans"/>
                <a:ea typeface="Open Sans"/>
                <a:cs typeface="Open Sans"/>
                <a:sym typeface="Open Sans"/>
              </a:rPr>
              <a:t>. È </a:t>
            </a:r>
            <a:r>
              <a:rPr lang="en-US" sz="2250" u="none" strike="noStrike" dirty="0" err="1">
                <a:solidFill>
                  <a:srgbClr val="FFFFFF"/>
                </a:solidFill>
                <a:latin typeface="Open Sans"/>
                <a:ea typeface="Open Sans"/>
                <a:cs typeface="Open Sans"/>
                <a:sym typeface="Open Sans"/>
              </a:rPr>
              <a:t>previsto</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l’uso</a:t>
            </a:r>
            <a:r>
              <a:rPr lang="en-US" sz="2250" u="none" strike="noStrike" dirty="0">
                <a:solidFill>
                  <a:srgbClr val="FFFFFF"/>
                </a:solidFill>
                <a:latin typeface="Open Sans"/>
                <a:ea typeface="Open Sans"/>
                <a:cs typeface="Open Sans"/>
                <a:sym typeface="Open Sans"/>
              </a:rPr>
              <a:t> di </a:t>
            </a:r>
            <a:r>
              <a:rPr lang="en-US" sz="2250" u="none" strike="noStrike" dirty="0" err="1">
                <a:solidFill>
                  <a:srgbClr val="FFFFFF"/>
                </a:solidFill>
                <a:latin typeface="Open Sans"/>
                <a:ea typeface="Open Sans"/>
                <a:cs typeface="Open Sans"/>
                <a:sym typeface="Open Sans"/>
              </a:rPr>
              <a:t>piattaforme</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digitali</a:t>
            </a:r>
            <a:r>
              <a:rPr lang="en-US" sz="2250" u="none" strike="noStrike" dirty="0">
                <a:solidFill>
                  <a:srgbClr val="FFFFFF"/>
                </a:solidFill>
                <a:latin typeface="Open Sans"/>
                <a:ea typeface="Open Sans"/>
                <a:cs typeface="Open Sans"/>
                <a:sym typeface="Open Sans"/>
              </a:rPr>
              <a:t> per </a:t>
            </a:r>
            <a:r>
              <a:rPr lang="en-US" sz="2250" u="none" strike="noStrike" dirty="0" err="1">
                <a:solidFill>
                  <a:srgbClr val="FFFFFF"/>
                </a:solidFill>
                <a:latin typeface="Open Sans"/>
                <a:ea typeface="Open Sans"/>
                <a:cs typeface="Open Sans"/>
                <a:sym typeface="Open Sans"/>
              </a:rPr>
              <a:t>simulare</a:t>
            </a:r>
            <a:r>
              <a:rPr lang="en-US" sz="2250" u="none" strike="noStrike" dirty="0">
                <a:solidFill>
                  <a:srgbClr val="FFFFFF"/>
                </a:solidFill>
                <a:latin typeface="Open Sans"/>
                <a:ea typeface="Open Sans"/>
                <a:cs typeface="Open Sans"/>
                <a:sym typeface="Open Sans"/>
              </a:rPr>
              <a:t> il </a:t>
            </a:r>
            <a:r>
              <a:rPr lang="en-US" sz="2250" u="none" strike="noStrike" dirty="0" err="1">
                <a:solidFill>
                  <a:srgbClr val="FFFFFF"/>
                </a:solidFill>
                <a:latin typeface="Open Sans"/>
                <a:ea typeface="Open Sans"/>
                <a:cs typeface="Open Sans"/>
                <a:sym typeface="Open Sans"/>
              </a:rPr>
              <a:t>funzionamento</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reale</a:t>
            </a:r>
            <a:r>
              <a:rPr lang="en-US" sz="2250" u="none" strike="noStrike" dirty="0">
                <a:solidFill>
                  <a:srgbClr val="FFFFFF"/>
                </a:solidFill>
                <a:latin typeface="Open Sans"/>
                <a:ea typeface="Open Sans"/>
                <a:cs typeface="Open Sans"/>
                <a:sym typeface="Open Sans"/>
              </a:rPr>
              <a:t> di </a:t>
            </a:r>
            <a:r>
              <a:rPr lang="en-US" sz="2250" u="none" strike="noStrike" dirty="0" err="1">
                <a:solidFill>
                  <a:srgbClr val="FFFFFF"/>
                </a:solidFill>
                <a:latin typeface="Open Sans"/>
                <a:ea typeface="Open Sans"/>
                <a:cs typeface="Open Sans"/>
                <a:sym typeface="Open Sans"/>
              </a:rPr>
              <a:t>una</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comunità</a:t>
            </a:r>
            <a:r>
              <a:rPr lang="en-US" sz="2250" u="none" strike="noStrike" dirty="0">
                <a:solidFill>
                  <a:srgbClr val="FFFFFF"/>
                </a:solidFill>
                <a:latin typeface="Open Sans"/>
                <a:ea typeface="Open Sans"/>
                <a:cs typeface="Open Sans"/>
                <a:sym typeface="Open Sans"/>
              </a:rPr>
              <a:t> </a:t>
            </a:r>
            <a:r>
              <a:rPr lang="en-US" sz="2250" u="none" strike="noStrike" dirty="0" err="1">
                <a:solidFill>
                  <a:srgbClr val="FFFFFF"/>
                </a:solidFill>
                <a:latin typeface="Open Sans"/>
                <a:ea typeface="Open Sans"/>
                <a:cs typeface="Open Sans"/>
                <a:sym typeface="Open Sans"/>
              </a:rPr>
              <a:t>energetica</a:t>
            </a:r>
            <a:r>
              <a:rPr lang="en-US" sz="2250" u="none" strike="noStrike" dirty="0">
                <a:solidFill>
                  <a:srgbClr val="FFFFFF"/>
                </a:solidFill>
                <a:latin typeface="Open Sans"/>
                <a:ea typeface="Open Sans"/>
                <a:cs typeface="Open Sans"/>
                <a:sym typeface="Open Sans"/>
              </a:rPr>
              <a:t>.</a:t>
            </a:r>
            <a:endParaRPr lang="en-US" sz="2250" u="none" strike="noStrike" dirty="0">
              <a:solidFill>
                <a:srgbClr val="FFFFFF"/>
              </a:solidFill>
              <a:latin typeface="Open Sans"/>
              <a:ea typeface="Open Sans"/>
              <a:cs typeface="Open Sans"/>
            </a:endParaRPr>
          </a:p>
          <a:p>
            <a:pPr algn="l">
              <a:lnSpc>
                <a:spcPts val="3356"/>
              </a:lnSpc>
              <a:spcBef>
                <a:spcPct val="0"/>
              </a:spcBef>
            </a:pPr>
            <a:endParaRPr lang="en-US" sz="2281" u="none" strike="noStrike" dirty="0">
              <a:solidFill>
                <a:srgbClr val="FFFFFF"/>
              </a:solidFill>
              <a:latin typeface="Open Sans"/>
              <a:ea typeface="Open Sans"/>
              <a:cs typeface="Open Sans"/>
              <a:sym typeface="Open Sans"/>
            </a:endParaRPr>
          </a:p>
          <a:p>
            <a:pPr algn="l">
              <a:lnSpc>
                <a:spcPts val="3471"/>
              </a:lnSpc>
            </a:pPr>
            <a:endParaRPr lang="en-US" sz="2281" u="none" strike="noStrike" dirty="0">
              <a:solidFill>
                <a:srgbClr val="FFFFFF"/>
              </a:solidFill>
              <a:latin typeface="Open Sans"/>
              <a:ea typeface="Open Sans"/>
              <a:cs typeface="Open Sans"/>
              <a:sym typeface="Open Sans"/>
            </a:endParaRPr>
          </a:p>
          <a:p>
            <a:pPr algn="l">
              <a:lnSpc>
                <a:spcPts val="3356"/>
              </a:lnSpc>
            </a:pPr>
            <a:endParaRPr lang="en-US" sz="2281" u="none" strike="noStrike" dirty="0">
              <a:solidFill>
                <a:srgbClr val="FFFFFF"/>
              </a:solidFill>
              <a:latin typeface="Open Sans"/>
              <a:ea typeface="Open Sans"/>
              <a:cs typeface="Open Sans"/>
              <a:sym typeface="Open Sans"/>
            </a:endParaRPr>
          </a:p>
        </p:txBody>
      </p:sp>
      <p:sp>
        <p:nvSpPr>
          <p:cNvPr id="6" name="TextBox 6"/>
          <p:cNvSpPr txBox="1"/>
          <p:nvPr/>
        </p:nvSpPr>
        <p:spPr>
          <a:xfrm>
            <a:off x="10287000" y="329048"/>
            <a:ext cx="8430194" cy="790193"/>
          </a:xfrm>
          <a:prstGeom prst="rect">
            <a:avLst/>
          </a:prstGeom>
        </p:spPr>
        <p:txBody>
          <a:bodyPr lIns="0" tIns="0" rIns="0" bIns="0" rtlCol="0" anchor="t">
            <a:spAutoFit/>
          </a:bodyPr>
          <a:lstStyle/>
          <a:p>
            <a:pPr algn="l">
              <a:lnSpc>
                <a:spcPts val="6047"/>
              </a:lnSpc>
            </a:pPr>
            <a:r>
              <a:rPr lang="en-US" sz="5599" b="1" err="1">
                <a:solidFill>
                  <a:srgbClr val="265D9B"/>
                </a:solidFill>
                <a:latin typeface="Open Sans Bold"/>
                <a:ea typeface="Open Sans Bold"/>
                <a:cs typeface="Open Sans Bold"/>
                <a:sym typeface="Open Sans Bold"/>
              </a:rPr>
              <a:t>Panoramica</a:t>
            </a:r>
            <a:r>
              <a:rPr lang="en-US" sz="5599" b="1">
                <a:solidFill>
                  <a:srgbClr val="265D9B"/>
                </a:solidFill>
                <a:latin typeface="Open Sans Bold"/>
                <a:ea typeface="Open Sans Bold"/>
                <a:cs typeface="Open Sans Bold"/>
                <a:sym typeface="Open Sans Bold"/>
              </a:rPr>
              <a:t> del </a:t>
            </a:r>
            <a:r>
              <a:rPr lang="en-US" sz="5599" b="1" err="1">
                <a:solidFill>
                  <a:srgbClr val="265D9B"/>
                </a:solidFill>
                <a:latin typeface="Open Sans Bold"/>
                <a:ea typeface="Open Sans Bold"/>
                <a:cs typeface="Open Sans Bold"/>
                <a:sym typeface="Open Sans Bold"/>
              </a:rPr>
              <a:t>corso</a:t>
            </a:r>
            <a:endParaRPr lang="en-US" sz="5599" b="1">
              <a:solidFill>
                <a:srgbClr val="265D9B"/>
              </a:solidFill>
              <a:latin typeface="Open Sans Bold"/>
              <a:ea typeface="Open Sans Bold"/>
              <a:cs typeface="Open Sans Bold"/>
              <a:sym typeface="Open Sans Bold"/>
            </a:endParaRPr>
          </a:p>
        </p:txBody>
      </p:sp>
      <p:sp>
        <p:nvSpPr>
          <p:cNvPr id="7" name="Freeform 2">
            <a:extLst>
              <a:ext uri="{FF2B5EF4-FFF2-40B4-BE49-F238E27FC236}">
                <a16:creationId xmlns:a16="http://schemas.microsoft.com/office/drawing/2014/main" id="{B6B335C2-F50C-A539-7DFF-5FF773A63558}"/>
              </a:ext>
            </a:extLst>
          </p:cNvPr>
          <p:cNvSpPr/>
          <p:nvPr/>
        </p:nvSpPr>
        <p:spPr>
          <a:xfrm>
            <a:off x="0" y="-261952"/>
            <a:ext cx="5565913" cy="1786283"/>
          </a:xfrm>
          <a:custGeom>
            <a:avLst/>
            <a:gdLst/>
            <a:ahLst/>
            <a:cxnLst/>
            <a:rect l="l" t="t" r="r" b="b"/>
            <a:pathLst>
              <a:path w="5565913" h="1786283">
                <a:moveTo>
                  <a:pt x="0" y="0"/>
                </a:moveTo>
                <a:lnTo>
                  <a:pt x="5565913" y="0"/>
                </a:lnTo>
                <a:lnTo>
                  <a:pt x="5565913" y="1786283"/>
                </a:lnTo>
                <a:lnTo>
                  <a:pt x="0" y="1786283"/>
                </a:lnTo>
                <a:lnTo>
                  <a:pt x="0" y="0"/>
                </a:lnTo>
                <a:close/>
              </a:path>
            </a:pathLst>
          </a:custGeom>
          <a:blipFill>
            <a:blip r:embed="rId3"/>
            <a:stretch>
              <a:fillRect r="-206094" b="-436134"/>
            </a:stretch>
          </a:blipFill>
        </p:spPr>
        <p:txBody>
          <a:bodyPr/>
          <a:lstStyle/>
          <a:p>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92480" y="1249680"/>
            <a:ext cx="19080480" cy="9179494"/>
          </a:xfrm>
          <a:prstGeom prst="rect">
            <a:avLst/>
          </a:prstGeom>
          <a:solidFill>
            <a:srgbClr val="265D9B"/>
          </a:solidFill>
        </p:spPr>
        <p:txBody>
          <a:bodyPr/>
          <a:lstStyle/>
          <a:p>
            <a:endParaRPr lang="it-IT"/>
          </a:p>
        </p:txBody>
      </p:sp>
      <p:sp>
        <p:nvSpPr>
          <p:cNvPr id="3" name="TextBox 3"/>
          <p:cNvSpPr txBox="1"/>
          <p:nvPr/>
        </p:nvSpPr>
        <p:spPr>
          <a:xfrm>
            <a:off x="626939" y="142875"/>
            <a:ext cx="16658059" cy="10799623"/>
          </a:xfrm>
          <a:prstGeom prst="rect">
            <a:avLst/>
          </a:prstGeom>
        </p:spPr>
        <p:txBody>
          <a:bodyPr wrap="square" lIns="0" tIns="0" rIns="0" bIns="0" rtlCol="0" anchor="t">
            <a:spAutoFit/>
          </a:bodyPr>
          <a:lstStyle/>
          <a:p>
            <a:pPr algn="l">
              <a:lnSpc>
                <a:spcPts val="3472"/>
              </a:lnSpc>
            </a:pPr>
            <a:endParaRPr/>
          </a:p>
          <a:p>
            <a:pPr algn="l">
              <a:lnSpc>
                <a:spcPts val="3472"/>
              </a:lnSpc>
            </a:pPr>
            <a:endParaRPr/>
          </a:p>
          <a:p>
            <a:pPr algn="l">
              <a:lnSpc>
                <a:spcPts val="3472"/>
              </a:lnSpc>
            </a:pPr>
            <a:endParaRPr/>
          </a:p>
          <a:p>
            <a:pPr algn="l">
              <a:lnSpc>
                <a:spcPts val="3472"/>
              </a:lnSpc>
            </a:pPr>
            <a:r>
              <a:rPr lang="en-US" sz="2450" b="1">
                <a:solidFill>
                  <a:srgbClr val="FFFFFF"/>
                </a:solidFill>
                <a:latin typeface="Open Sans"/>
                <a:ea typeface="Open Sans Bold"/>
                <a:cs typeface="Open Sans Bold"/>
                <a:sym typeface="Open Sans Bold"/>
              </a:rPr>
              <a:t>#5 La </a:t>
            </a:r>
            <a:r>
              <a:rPr lang="en-US" sz="2450" b="1" err="1">
                <a:solidFill>
                  <a:srgbClr val="FFFFFF"/>
                </a:solidFill>
                <a:latin typeface="Open Sans"/>
                <a:ea typeface="Open Sans Bold"/>
                <a:cs typeface="Open Sans Bold"/>
                <a:sym typeface="Open Sans Bold"/>
              </a:rPr>
              <a:t>gestione</a:t>
            </a:r>
            <a:r>
              <a:rPr lang="en-US" sz="2450" b="1">
                <a:solidFill>
                  <a:srgbClr val="FFFFFF"/>
                </a:solidFill>
                <a:latin typeface="Open Sans"/>
                <a:ea typeface="Open Sans Bold"/>
                <a:cs typeface="Open Sans Bold"/>
                <a:sym typeface="Open Sans Bold"/>
              </a:rPr>
              <a:t> di </a:t>
            </a:r>
            <a:r>
              <a:rPr lang="en-US" sz="2450" b="1" err="1">
                <a:solidFill>
                  <a:srgbClr val="FFFFFF"/>
                </a:solidFill>
                <a:latin typeface="Open Sans"/>
                <a:ea typeface="Open Sans Bold"/>
                <a:cs typeface="Open Sans Bold"/>
                <a:sym typeface="Open Sans Bold"/>
              </a:rPr>
              <a:t>una</a:t>
            </a:r>
            <a:r>
              <a:rPr lang="en-US" sz="2450" b="1">
                <a:solidFill>
                  <a:srgbClr val="FFFFFF"/>
                </a:solidFill>
                <a:latin typeface="Open Sans"/>
                <a:ea typeface="Open Sans Bold"/>
                <a:cs typeface="Open Sans Bold"/>
                <a:sym typeface="Open Sans Bold"/>
              </a:rPr>
              <a:t> CER</a:t>
            </a:r>
            <a:endParaRPr lang="en-US" sz="2450" b="1">
              <a:solidFill>
                <a:srgbClr val="FFFFFF"/>
              </a:solidFill>
              <a:latin typeface="Open Sans"/>
              <a:ea typeface="Open Sans Bold"/>
              <a:cs typeface="Open Sans Bold"/>
            </a:endParaRPr>
          </a:p>
          <a:p>
            <a:pPr algn="l">
              <a:lnSpc>
                <a:spcPts val="3472"/>
              </a:lnSpc>
            </a:pPr>
            <a:r>
              <a:rPr lang="en-US" sz="2450" i="1">
                <a:solidFill>
                  <a:srgbClr val="FFFFFF"/>
                </a:solidFill>
                <a:latin typeface="Open Sans"/>
                <a:ea typeface="Open Sans Italics"/>
                <a:cs typeface="Open Sans Italics"/>
                <a:sym typeface="Open Sans Italics"/>
              </a:rPr>
              <a:t>09/10/2025 | 11:30 - 13:00 | Online ZOOM</a:t>
            </a:r>
            <a:endParaRPr lang="en-US" sz="2450" i="1">
              <a:solidFill>
                <a:srgbClr val="FFFFFF"/>
              </a:solidFill>
              <a:latin typeface="Open Sans"/>
              <a:ea typeface="Open Sans Italics"/>
              <a:cs typeface="Open Sans Italics"/>
            </a:endParaRPr>
          </a:p>
          <a:p>
            <a:pPr>
              <a:lnSpc>
                <a:spcPts val="3472"/>
              </a:lnSpc>
            </a:pPr>
            <a:r>
              <a:rPr lang="en-US" sz="2250">
                <a:solidFill>
                  <a:srgbClr val="FFFFFF"/>
                </a:solidFill>
                <a:latin typeface="Open Sans"/>
                <a:ea typeface="Open Sans"/>
                <a:cs typeface="Open Sans"/>
                <a:sym typeface="Open Sans"/>
              </a:rPr>
              <a:t>Il modulo </a:t>
            </a:r>
            <a:r>
              <a:rPr lang="en-US" sz="2250" err="1">
                <a:solidFill>
                  <a:srgbClr val="FFFFFF"/>
                </a:solidFill>
                <a:latin typeface="Open Sans"/>
                <a:ea typeface="Open Sans"/>
                <a:cs typeface="Open Sans"/>
                <a:sym typeface="Open Sans"/>
              </a:rPr>
              <a:t>vuole</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approfondire</a:t>
            </a:r>
            <a:r>
              <a:rPr lang="en-US" sz="2250">
                <a:solidFill>
                  <a:srgbClr val="FFFFFF"/>
                </a:solidFill>
                <a:latin typeface="Open Sans"/>
                <a:ea typeface="Open Sans"/>
                <a:cs typeface="Open Sans"/>
                <a:sym typeface="Open Sans"/>
              </a:rPr>
              <a:t> la </a:t>
            </a:r>
            <a:r>
              <a:rPr lang="en-US" sz="2250" err="1">
                <a:solidFill>
                  <a:srgbClr val="FFFFFF"/>
                </a:solidFill>
                <a:latin typeface="Open Sans"/>
                <a:ea typeface="Open Sans"/>
                <a:cs typeface="Open Sans"/>
                <a:sym typeface="Open Sans"/>
              </a:rPr>
              <a:t>gestione</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amministrativa</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contabile</a:t>
            </a:r>
            <a:r>
              <a:rPr lang="en-US" sz="2250">
                <a:solidFill>
                  <a:srgbClr val="FFFFFF"/>
                </a:solidFill>
                <a:latin typeface="Open Sans"/>
                <a:ea typeface="Open Sans"/>
                <a:cs typeface="Open Sans"/>
                <a:sym typeface="Open Sans"/>
              </a:rPr>
              <a:t> e </a:t>
            </a:r>
            <a:r>
              <a:rPr lang="en-US" sz="2250" err="1">
                <a:solidFill>
                  <a:srgbClr val="FFFFFF"/>
                </a:solidFill>
                <a:latin typeface="Open Sans"/>
                <a:ea typeface="Open Sans"/>
                <a:cs typeface="Open Sans"/>
                <a:sym typeface="Open Sans"/>
              </a:rPr>
              <a:t>fiscale</a:t>
            </a:r>
            <a:r>
              <a:rPr lang="en-US" sz="2250">
                <a:solidFill>
                  <a:srgbClr val="FFFFFF"/>
                </a:solidFill>
                <a:latin typeface="Open Sans"/>
                <a:ea typeface="Open Sans"/>
                <a:cs typeface="Open Sans"/>
                <a:sym typeface="Open Sans"/>
              </a:rPr>
              <a:t> di </a:t>
            </a:r>
            <a:r>
              <a:rPr lang="en-US" sz="2250" err="1">
                <a:solidFill>
                  <a:srgbClr val="FFFFFF"/>
                </a:solidFill>
                <a:latin typeface="Open Sans"/>
                <a:ea typeface="Open Sans"/>
                <a:cs typeface="Open Sans"/>
                <a:sym typeface="Open Sans"/>
              </a:rPr>
              <a:t>una</a:t>
            </a:r>
            <a:r>
              <a:rPr lang="en-US" sz="2250">
                <a:solidFill>
                  <a:srgbClr val="FFFFFF"/>
                </a:solidFill>
                <a:latin typeface="Open Sans"/>
                <a:ea typeface="Open Sans"/>
                <a:cs typeface="Open Sans"/>
                <a:sym typeface="Open Sans"/>
              </a:rPr>
              <a:t> CER, </a:t>
            </a:r>
            <a:r>
              <a:rPr lang="en-US" sz="2250" err="1">
                <a:solidFill>
                  <a:srgbClr val="FFFFFF"/>
                </a:solidFill>
                <a:latin typeface="Open Sans"/>
                <a:ea typeface="Open Sans"/>
                <a:cs typeface="Open Sans"/>
                <a:sym typeface="Open Sans"/>
              </a:rPr>
              <a:t>offrendo</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indicazioni</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pratiche</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su</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adempimenti</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incentivi</a:t>
            </a:r>
            <a:r>
              <a:rPr lang="en-US" sz="2250">
                <a:solidFill>
                  <a:srgbClr val="FFFFFF"/>
                </a:solidFill>
                <a:latin typeface="Open Sans"/>
                <a:ea typeface="Open Sans"/>
                <a:cs typeface="Open Sans"/>
                <a:sym typeface="Open Sans"/>
              </a:rPr>
              <a:t> e </a:t>
            </a:r>
            <a:r>
              <a:rPr lang="en-US" sz="2250" err="1">
                <a:solidFill>
                  <a:srgbClr val="FFFFFF"/>
                </a:solidFill>
                <a:latin typeface="Open Sans"/>
                <a:ea typeface="Open Sans"/>
                <a:cs typeface="Open Sans"/>
                <a:sym typeface="Open Sans"/>
              </a:rPr>
              <a:t>flussi</a:t>
            </a:r>
            <a:r>
              <a:rPr lang="en-US" sz="2250">
                <a:solidFill>
                  <a:srgbClr val="FFFFFF"/>
                </a:solidFill>
                <a:latin typeface="Open Sans"/>
                <a:ea typeface="Open Sans"/>
                <a:cs typeface="Open Sans"/>
                <a:sym typeface="Open Sans"/>
              </a:rPr>
              <a:t> economici </a:t>
            </a:r>
            <a:r>
              <a:rPr lang="en-US" sz="2250" err="1">
                <a:solidFill>
                  <a:srgbClr val="FFFFFF"/>
                </a:solidFill>
                <a:latin typeface="Open Sans"/>
                <a:ea typeface="Open Sans"/>
                <a:cs typeface="Open Sans"/>
                <a:sym typeface="Open Sans"/>
              </a:rPr>
              <a:t>tra</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i</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membri</a:t>
            </a:r>
            <a:r>
              <a:rPr lang="en-US" sz="2250">
                <a:solidFill>
                  <a:srgbClr val="FFFFFF"/>
                </a:solidFill>
                <a:latin typeface="Open Sans"/>
                <a:ea typeface="Open Sans"/>
                <a:cs typeface="Open Sans"/>
                <a:sym typeface="Open Sans"/>
              </a:rPr>
              <a:t>, in </a:t>
            </a:r>
            <a:r>
              <a:rPr lang="en-US" sz="2250" err="1">
                <a:solidFill>
                  <a:srgbClr val="FFFFFF"/>
                </a:solidFill>
                <a:latin typeface="Open Sans"/>
                <a:ea typeface="Open Sans"/>
                <a:cs typeface="Open Sans"/>
                <a:sym typeface="Open Sans"/>
              </a:rPr>
              <a:t>linea</a:t>
            </a:r>
            <a:r>
              <a:rPr lang="en-US" sz="2250">
                <a:solidFill>
                  <a:srgbClr val="FFFFFF"/>
                </a:solidFill>
                <a:latin typeface="Open Sans"/>
                <a:ea typeface="Open Sans"/>
                <a:cs typeface="Open Sans"/>
                <a:sym typeface="Open Sans"/>
              </a:rPr>
              <a:t> con il DM 414/2023, le Regole GSE e le </a:t>
            </a:r>
            <a:r>
              <a:rPr lang="en-US" sz="2250" err="1">
                <a:solidFill>
                  <a:srgbClr val="FFFFFF"/>
                </a:solidFill>
                <a:latin typeface="Open Sans"/>
                <a:ea typeface="Open Sans"/>
                <a:cs typeface="Open Sans"/>
                <a:sym typeface="Open Sans"/>
              </a:rPr>
              <a:t>disposizioni</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dell’Agenzia</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delle</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Entrate</a:t>
            </a:r>
            <a:r>
              <a:rPr lang="en-US" sz="2250">
                <a:solidFill>
                  <a:srgbClr val="FFFFFF"/>
                </a:solidFill>
                <a:latin typeface="Open Sans"/>
                <a:ea typeface="Open Sans"/>
                <a:cs typeface="Open Sans"/>
                <a:sym typeface="Open Sans"/>
              </a:rPr>
              <a:t>.</a:t>
            </a:r>
            <a:endParaRPr lang="en-US" sz="2250" err="1">
              <a:solidFill>
                <a:srgbClr val="FFFFFF"/>
              </a:solidFill>
              <a:latin typeface="Open Sans"/>
              <a:ea typeface="Open Sans"/>
              <a:cs typeface="Open Sans"/>
            </a:endParaRPr>
          </a:p>
          <a:p>
            <a:pPr algn="l">
              <a:lnSpc>
                <a:spcPts val="3472"/>
              </a:lnSpc>
            </a:pPr>
            <a:endParaRPr lang="en-US" sz="2450">
              <a:solidFill>
                <a:srgbClr val="FFFFFF"/>
              </a:solidFill>
              <a:latin typeface="Open Sans"/>
              <a:ea typeface="Open Sans"/>
              <a:cs typeface="Open Sans"/>
            </a:endParaRPr>
          </a:p>
          <a:p>
            <a:pPr algn="l">
              <a:lnSpc>
                <a:spcPts val="3472"/>
              </a:lnSpc>
              <a:spcBef>
                <a:spcPct val="0"/>
              </a:spcBef>
            </a:pPr>
            <a:r>
              <a:rPr lang="en-US" sz="2450" b="1">
                <a:solidFill>
                  <a:srgbClr val="FFFFFF"/>
                </a:solidFill>
                <a:latin typeface="Open Sans"/>
                <a:ea typeface="Open Sans Bold"/>
                <a:cs typeface="Open Sans Bold"/>
                <a:sym typeface="Open Sans Bold"/>
              </a:rPr>
              <a:t>#6 Business Plan di </a:t>
            </a:r>
            <a:r>
              <a:rPr lang="en-US" sz="2450" b="1" err="1">
                <a:solidFill>
                  <a:srgbClr val="FFFFFF"/>
                </a:solidFill>
                <a:latin typeface="Open Sans"/>
                <a:ea typeface="Open Sans Bold"/>
                <a:cs typeface="Open Sans Bold"/>
                <a:sym typeface="Open Sans Bold"/>
              </a:rPr>
              <a:t>una</a:t>
            </a:r>
            <a:r>
              <a:rPr lang="en-US" sz="2450" b="1">
                <a:solidFill>
                  <a:srgbClr val="FFFFFF"/>
                </a:solidFill>
                <a:latin typeface="Open Sans"/>
                <a:ea typeface="Open Sans Bold"/>
                <a:cs typeface="Open Sans Bold"/>
                <a:sym typeface="Open Sans Bold"/>
              </a:rPr>
              <a:t> CER</a:t>
            </a:r>
            <a:endParaRPr lang="en-US" sz="2450" b="1">
              <a:solidFill>
                <a:srgbClr val="FFFFFF"/>
              </a:solidFill>
              <a:latin typeface="Open Sans"/>
              <a:ea typeface="Open Sans Bold"/>
              <a:cs typeface="Open Sans Bold"/>
            </a:endParaRPr>
          </a:p>
          <a:p>
            <a:pPr algn="l">
              <a:lnSpc>
                <a:spcPts val="3194"/>
              </a:lnSpc>
              <a:spcBef>
                <a:spcPct val="0"/>
              </a:spcBef>
            </a:pPr>
            <a:r>
              <a:rPr lang="en-US" sz="2250" i="1">
                <a:solidFill>
                  <a:srgbClr val="FFFFFF"/>
                </a:solidFill>
                <a:latin typeface="Open Sans"/>
                <a:ea typeface="Open Sans Italics"/>
                <a:cs typeface="Open Sans Italics"/>
                <a:sym typeface="Open Sans Italics"/>
              </a:rPr>
              <a:t>16/10/2025 | 11:30 - 13:00  | Online ZOOM</a:t>
            </a:r>
            <a:endParaRPr lang="en-US" sz="2250" i="1">
              <a:solidFill>
                <a:srgbClr val="FFFFFF"/>
              </a:solidFill>
              <a:latin typeface="Open Sans"/>
              <a:ea typeface="Open Sans Italics"/>
              <a:cs typeface="Open Sans Italics"/>
            </a:endParaRPr>
          </a:p>
          <a:p>
            <a:pPr algn="l">
              <a:lnSpc>
                <a:spcPts val="3194"/>
              </a:lnSpc>
              <a:spcBef>
                <a:spcPct val="0"/>
              </a:spcBef>
            </a:pPr>
            <a:r>
              <a:rPr lang="en-US" sz="2250">
                <a:solidFill>
                  <a:srgbClr val="FFFFFF"/>
                </a:solidFill>
                <a:latin typeface="Open Sans"/>
                <a:ea typeface="Open Sans"/>
                <a:cs typeface="Open Sans"/>
                <a:sym typeface="Open Sans"/>
              </a:rPr>
              <a:t>Il modulo </a:t>
            </a:r>
            <a:r>
              <a:rPr lang="en-US" sz="2250" err="1">
                <a:solidFill>
                  <a:srgbClr val="FFFFFF"/>
                </a:solidFill>
                <a:latin typeface="Open Sans"/>
                <a:ea typeface="Open Sans"/>
                <a:cs typeface="Open Sans"/>
                <a:sym typeface="Open Sans"/>
              </a:rPr>
              <a:t>guida</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alla</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costruzione</a:t>
            </a:r>
            <a:r>
              <a:rPr lang="en-US" sz="2250">
                <a:solidFill>
                  <a:srgbClr val="FFFFFF"/>
                </a:solidFill>
                <a:latin typeface="Open Sans"/>
                <a:ea typeface="Open Sans"/>
                <a:cs typeface="Open Sans"/>
                <a:sym typeface="Open Sans"/>
              </a:rPr>
              <a:t> di un business plan per </a:t>
            </a:r>
            <a:r>
              <a:rPr lang="en-US" sz="2250" err="1">
                <a:solidFill>
                  <a:srgbClr val="FFFFFF"/>
                </a:solidFill>
                <a:latin typeface="Open Sans"/>
                <a:ea typeface="Open Sans"/>
                <a:cs typeface="Open Sans"/>
                <a:sym typeface="Open Sans"/>
              </a:rPr>
              <a:t>definire</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obiettivi</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strategie</a:t>
            </a:r>
            <a:r>
              <a:rPr lang="en-US" sz="2250">
                <a:solidFill>
                  <a:srgbClr val="FFFFFF"/>
                </a:solidFill>
                <a:latin typeface="Open Sans"/>
                <a:ea typeface="Open Sans"/>
                <a:cs typeface="Open Sans"/>
                <a:sym typeface="Open Sans"/>
              </a:rPr>
              <a:t> e </a:t>
            </a:r>
            <a:r>
              <a:rPr lang="en-US" sz="2250" err="1">
                <a:solidFill>
                  <a:srgbClr val="FFFFFF"/>
                </a:solidFill>
                <a:latin typeface="Open Sans"/>
                <a:ea typeface="Open Sans"/>
                <a:cs typeface="Open Sans"/>
                <a:sym typeface="Open Sans"/>
              </a:rPr>
              <a:t>azioni</a:t>
            </a:r>
            <a:r>
              <a:rPr lang="en-US" sz="2250">
                <a:solidFill>
                  <a:srgbClr val="FFFFFF"/>
                </a:solidFill>
                <a:latin typeface="Open Sans"/>
                <a:ea typeface="Open Sans"/>
                <a:cs typeface="Open Sans"/>
                <a:sym typeface="Open Sans"/>
              </a:rPr>
              <a:t> per lo </a:t>
            </a:r>
            <a:r>
              <a:rPr lang="en-US" sz="2250" err="1">
                <a:solidFill>
                  <a:srgbClr val="FFFFFF"/>
                </a:solidFill>
                <a:latin typeface="Open Sans"/>
                <a:ea typeface="Open Sans"/>
                <a:cs typeface="Open Sans"/>
                <a:sym typeface="Open Sans"/>
              </a:rPr>
              <a:t>sviluppo</a:t>
            </a:r>
            <a:r>
              <a:rPr lang="en-US" sz="2250">
                <a:solidFill>
                  <a:srgbClr val="FFFFFF"/>
                </a:solidFill>
                <a:latin typeface="Open Sans"/>
                <a:ea typeface="Open Sans"/>
                <a:cs typeface="Open Sans"/>
                <a:sym typeface="Open Sans"/>
              </a:rPr>
              <a:t> di </a:t>
            </a:r>
            <a:r>
              <a:rPr lang="en-US" sz="2250" err="1">
                <a:solidFill>
                  <a:srgbClr val="FFFFFF"/>
                </a:solidFill>
                <a:latin typeface="Open Sans"/>
                <a:ea typeface="Open Sans"/>
                <a:cs typeface="Open Sans"/>
                <a:sym typeface="Open Sans"/>
              </a:rPr>
              <a:t>una</a:t>
            </a:r>
            <a:r>
              <a:rPr lang="en-US" sz="2250">
                <a:solidFill>
                  <a:srgbClr val="FFFFFF"/>
                </a:solidFill>
                <a:latin typeface="Open Sans"/>
                <a:ea typeface="Open Sans"/>
                <a:cs typeface="Open Sans"/>
                <a:sym typeface="Open Sans"/>
              </a:rPr>
              <a:t> CER. Include workshop </a:t>
            </a:r>
            <a:r>
              <a:rPr lang="en-US" sz="2250" err="1">
                <a:solidFill>
                  <a:srgbClr val="FFFFFF"/>
                </a:solidFill>
                <a:latin typeface="Open Sans"/>
                <a:ea typeface="Open Sans"/>
                <a:cs typeface="Open Sans"/>
                <a:sym typeface="Open Sans"/>
              </a:rPr>
              <a:t>pratici</a:t>
            </a:r>
            <a:r>
              <a:rPr lang="en-US" sz="2250">
                <a:solidFill>
                  <a:srgbClr val="FFFFFF"/>
                </a:solidFill>
                <a:latin typeface="Open Sans"/>
                <a:ea typeface="Open Sans"/>
                <a:cs typeface="Open Sans"/>
                <a:sym typeface="Open Sans"/>
              </a:rPr>
              <a:t> e </a:t>
            </a:r>
            <a:r>
              <a:rPr lang="en-US" sz="2250" err="1">
                <a:solidFill>
                  <a:srgbClr val="FFFFFF"/>
                </a:solidFill>
                <a:latin typeface="Open Sans"/>
                <a:ea typeface="Open Sans"/>
                <a:cs typeface="Open Sans"/>
                <a:sym typeface="Open Sans"/>
              </a:rPr>
              <a:t>casi</a:t>
            </a:r>
            <a:r>
              <a:rPr lang="en-US" sz="2250">
                <a:solidFill>
                  <a:srgbClr val="FFFFFF"/>
                </a:solidFill>
                <a:latin typeface="Open Sans"/>
                <a:ea typeface="Open Sans"/>
                <a:cs typeface="Open Sans"/>
                <a:sym typeface="Open Sans"/>
              </a:rPr>
              <a:t> studio per </a:t>
            </a:r>
            <a:r>
              <a:rPr lang="en-US" sz="2250" err="1">
                <a:solidFill>
                  <a:srgbClr val="FFFFFF"/>
                </a:solidFill>
                <a:latin typeface="Open Sans"/>
                <a:ea typeface="Open Sans"/>
                <a:cs typeface="Open Sans"/>
                <a:sym typeface="Open Sans"/>
              </a:rPr>
              <a:t>ampliare</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l’offerta</a:t>
            </a:r>
            <a:r>
              <a:rPr lang="en-US" sz="2250">
                <a:solidFill>
                  <a:srgbClr val="FFFFFF"/>
                </a:solidFill>
                <a:latin typeface="Open Sans"/>
                <a:ea typeface="Open Sans"/>
                <a:cs typeface="Open Sans"/>
                <a:sym typeface="Open Sans"/>
              </a:rPr>
              <a:t> di </a:t>
            </a:r>
            <a:r>
              <a:rPr lang="en-US" sz="2250" err="1">
                <a:solidFill>
                  <a:srgbClr val="FFFFFF"/>
                </a:solidFill>
                <a:latin typeface="Open Sans"/>
                <a:ea typeface="Open Sans"/>
                <a:cs typeface="Open Sans"/>
                <a:sym typeface="Open Sans"/>
              </a:rPr>
              <a:t>servizi</a:t>
            </a:r>
            <a:r>
              <a:rPr lang="en-US" sz="2250">
                <a:solidFill>
                  <a:srgbClr val="FFFFFF"/>
                </a:solidFill>
                <a:latin typeface="Open Sans"/>
                <a:ea typeface="Open Sans"/>
                <a:cs typeface="Open Sans"/>
                <a:sym typeface="Open Sans"/>
              </a:rPr>
              <a:t> con </a:t>
            </a:r>
            <a:r>
              <a:rPr lang="en-US" sz="2250" err="1">
                <a:solidFill>
                  <a:srgbClr val="FFFFFF"/>
                </a:solidFill>
                <a:latin typeface="Open Sans"/>
                <a:ea typeface="Open Sans"/>
                <a:cs typeface="Open Sans"/>
                <a:sym typeface="Open Sans"/>
              </a:rPr>
              <a:t>esempi</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concreti</a:t>
            </a:r>
            <a:r>
              <a:rPr lang="en-US" sz="2250">
                <a:solidFill>
                  <a:srgbClr val="FFFFFF"/>
                </a:solidFill>
                <a:latin typeface="Open Sans"/>
                <a:ea typeface="Open Sans"/>
                <a:cs typeface="Open Sans"/>
                <a:sym typeface="Open Sans"/>
              </a:rPr>
              <a:t> e </a:t>
            </a:r>
            <a:r>
              <a:rPr lang="en-US" sz="2250" err="1">
                <a:solidFill>
                  <a:srgbClr val="FFFFFF"/>
                </a:solidFill>
                <a:latin typeface="Open Sans"/>
                <a:ea typeface="Open Sans"/>
                <a:cs typeface="Open Sans"/>
                <a:sym typeface="Open Sans"/>
              </a:rPr>
              <a:t>replicabili</a:t>
            </a:r>
            <a:r>
              <a:rPr lang="en-US" sz="2250">
                <a:solidFill>
                  <a:srgbClr val="FFFFFF"/>
                </a:solidFill>
                <a:latin typeface="Open Sans"/>
                <a:ea typeface="Open Sans"/>
                <a:cs typeface="Open Sans"/>
                <a:sym typeface="Open Sans"/>
              </a:rPr>
              <a:t>.</a:t>
            </a:r>
            <a:endParaRPr lang="en-US" sz="2250">
              <a:solidFill>
                <a:srgbClr val="FFFFFF"/>
              </a:solidFill>
              <a:latin typeface="Open Sans"/>
              <a:ea typeface="Open Sans"/>
              <a:cs typeface="Open Sans"/>
            </a:endParaRPr>
          </a:p>
          <a:p>
            <a:pPr algn="l">
              <a:lnSpc>
                <a:spcPts val="3194"/>
              </a:lnSpc>
              <a:spcBef>
                <a:spcPct val="0"/>
              </a:spcBef>
            </a:pPr>
            <a:endParaRPr lang="en-US" sz="2250">
              <a:solidFill>
                <a:srgbClr val="FFFFFF"/>
              </a:solidFill>
              <a:latin typeface="Open Sans"/>
              <a:ea typeface="Open Sans"/>
              <a:cs typeface="Open Sans"/>
            </a:endParaRPr>
          </a:p>
          <a:p>
            <a:pPr algn="l">
              <a:lnSpc>
                <a:spcPts val="3472"/>
              </a:lnSpc>
            </a:pPr>
            <a:r>
              <a:rPr lang="en-US" sz="2450" b="1">
                <a:solidFill>
                  <a:srgbClr val="FFFFFF"/>
                </a:solidFill>
                <a:latin typeface="Open Sans"/>
                <a:ea typeface="Open Sans Bold"/>
                <a:cs typeface="Open Sans Bold"/>
                <a:sym typeface="Open Sans Bold"/>
              </a:rPr>
              <a:t>#7 </a:t>
            </a:r>
            <a:r>
              <a:rPr lang="en-US" sz="2450" b="1" err="1">
                <a:solidFill>
                  <a:srgbClr val="FFFFFF"/>
                </a:solidFill>
                <a:latin typeface="Open Sans"/>
                <a:ea typeface="Open Sans Bold"/>
                <a:cs typeface="Open Sans Bold"/>
                <a:sym typeface="Open Sans Bold"/>
              </a:rPr>
              <a:t>Incentivi</a:t>
            </a:r>
            <a:r>
              <a:rPr lang="en-US" sz="2450" b="1">
                <a:solidFill>
                  <a:srgbClr val="FFFFFF"/>
                </a:solidFill>
                <a:latin typeface="Open Sans"/>
                <a:ea typeface="Open Sans Bold"/>
                <a:cs typeface="Open Sans Bold"/>
                <a:sym typeface="Open Sans Bold"/>
              </a:rPr>
              <a:t> e </a:t>
            </a:r>
            <a:r>
              <a:rPr lang="en-US" sz="2450" b="1" err="1">
                <a:solidFill>
                  <a:srgbClr val="FFFFFF"/>
                </a:solidFill>
                <a:latin typeface="Open Sans"/>
                <a:ea typeface="Open Sans Bold"/>
                <a:cs typeface="Open Sans Bold"/>
                <a:sym typeface="Open Sans Bold"/>
              </a:rPr>
              <a:t>fonti</a:t>
            </a:r>
            <a:r>
              <a:rPr lang="en-US" sz="2450" b="1">
                <a:solidFill>
                  <a:srgbClr val="FFFFFF"/>
                </a:solidFill>
                <a:latin typeface="Open Sans"/>
                <a:ea typeface="Open Sans Bold"/>
                <a:cs typeface="Open Sans Bold"/>
                <a:sym typeface="Open Sans Bold"/>
              </a:rPr>
              <a:t> di </a:t>
            </a:r>
            <a:r>
              <a:rPr lang="en-US" sz="2450" b="1" err="1">
                <a:solidFill>
                  <a:srgbClr val="FFFFFF"/>
                </a:solidFill>
                <a:latin typeface="Open Sans"/>
                <a:ea typeface="Open Sans Bold"/>
                <a:cs typeface="Open Sans Bold"/>
                <a:sym typeface="Open Sans Bold"/>
              </a:rPr>
              <a:t>finanziamento</a:t>
            </a:r>
            <a:endParaRPr lang="en-US" sz="2450" b="1" err="1">
              <a:solidFill>
                <a:srgbClr val="FFFFFF"/>
              </a:solidFill>
              <a:latin typeface="Open Sans"/>
              <a:ea typeface="Open Sans Bold"/>
              <a:cs typeface="Open Sans Bold"/>
            </a:endParaRPr>
          </a:p>
          <a:p>
            <a:pPr algn="l">
              <a:lnSpc>
                <a:spcPts val="3194"/>
              </a:lnSpc>
              <a:spcBef>
                <a:spcPct val="0"/>
              </a:spcBef>
            </a:pPr>
            <a:r>
              <a:rPr lang="en-US" sz="2250" i="1">
                <a:solidFill>
                  <a:srgbClr val="FFFFFF"/>
                </a:solidFill>
                <a:latin typeface="Open Sans"/>
                <a:ea typeface="Open Sans Italics"/>
                <a:cs typeface="Open Sans Italics"/>
                <a:sym typeface="Open Sans Italics"/>
              </a:rPr>
              <a:t>23/10/2025 | 11:30 - 13:00 | Online ZOOM</a:t>
            </a:r>
            <a:endParaRPr lang="en-US" sz="2250" i="1">
              <a:solidFill>
                <a:srgbClr val="FFFFFF"/>
              </a:solidFill>
              <a:latin typeface="Open Sans"/>
              <a:ea typeface="Open Sans Italics"/>
              <a:cs typeface="Open Sans Italics"/>
            </a:endParaRPr>
          </a:p>
          <a:p>
            <a:pPr algn="l">
              <a:lnSpc>
                <a:spcPts val="3194"/>
              </a:lnSpc>
              <a:spcBef>
                <a:spcPct val="0"/>
              </a:spcBef>
            </a:pPr>
            <a:r>
              <a:rPr lang="en-US" sz="2250" b="1">
                <a:solidFill>
                  <a:srgbClr val="FFFFFF"/>
                </a:solidFill>
                <a:latin typeface="Open Sans"/>
                <a:ea typeface="Open Sans Bold"/>
                <a:cs typeface="Open Sans Bold"/>
                <a:sym typeface="Open Sans Bold"/>
              </a:rPr>
              <a:t>I</a:t>
            </a:r>
            <a:r>
              <a:rPr lang="en-US" sz="2250">
                <a:solidFill>
                  <a:srgbClr val="FFFFFF"/>
                </a:solidFill>
                <a:latin typeface="Open Sans"/>
                <a:ea typeface="Open Sans"/>
                <a:cs typeface="Open Sans"/>
                <a:sym typeface="Open Sans"/>
              </a:rPr>
              <a:t>l modulo </a:t>
            </a:r>
            <a:r>
              <a:rPr lang="en-US" sz="2250" err="1">
                <a:solidFill>
                  <a:srgbClr val="FFFFFF"/>
                </a:solidFill>
                <a:latin typeface="Open Sans"/>
                <a:ea typeface="Open Sans"/>
                <a:cs typeface="Open Sans"/>
                <a:sym typeface="Open Sans"/>
              </a:rPr>
              <a:t>presenta</a:t>
            </a:r>
            <a:r>
              <a:rPr lang="en-US" sz="2250">
                <a:solidFill>
                  <a:srgbClr val="FFFFFF"/>
                </a:solidFill>
                <a:latin typeface="Open Sans"/>
                <a:ea typeface="Open Sans"/>
                <a:cs typeface="Open Sans"/>
                <a:sym typeface="Open Sans"/>
              </a:rPr>
              <a:t> le </a:t>
            </a:r>
            <a:r>
              <a:rPr lang="en-US" sz="2250" err="1">
                <a:solidFill>
                  <a:srgbClr val="FFFFFF"/>
                </a:solidFill>
                <a:latin typeface="Open Sans"/>
                <a:ea typeface="Open Sans"/>
                <a:cs typeface="Open Sans"/>
                <a:sym typeface="Open Sans"/>
              </a:rPr>
              <a:t>principali</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modalità</a:t>
            </a:r>
            <a:r>
              <a:rPr lang="en-US" sz="2250">
                <a:solidFill>
                  <a:srgbClr val="FFFFFF"/>
                </a:solidFill>
                <a:latin typeface="Open Sans"/>
                <a:ea typeface="Open Sans"/>
                <a:cs typeface="Open Sans"/>
                <a:sym typeface="Open Sans"/>
              </a:rPr>
              <a:t> di </a:t>
            </a:r>
            <a:r>
              <a:rPr lang="en-US" sz="2250" err="1">
                <a:solidFill>
                  <a:srgbClr val="FFFFFF"/>
                </a:solidFill>
                <a:latin typeface="Open Sans"/>
                <a:ea typeface="Open Sans"/>
                <a:cs typeface="Open Sans"/>
                <a:sym typeface="Open Sans"/>
              </a:rPr>
              <a:t>finanziamento</a:t>
            </a:r>
            <a:r>
              <a:rPr lang="en-US" sz="2250">
                <a:solidFill>
                  <a:srgbClr val="FFFFFF"/>
                </a:solidFill>
                <a:latin typeface="Open Sans"/>
                <a:ea typeface="Open Sans"/>
                <a:cs typeface="Open Sans"/>
                <a:sym typeface="Open Sans"/>
              </a:rPr>
              <a:t> per </a:t>
            </a:r>
            <a:r>
              <a:rPr lang="en-US" sz="2250" err="1">
                <a:solidFill>
                  <a:srgbClr val="FFFFFF"/>
                </a:solidFill>
                <a:latin typeface="Open Sans"/>
                <a:ea typeface="Open Sans"/>
                <a:cs typeface="Open Sans"/>
                <a:sym typeface="Open Sans"/>
              </a:rPr>
              <a:t>ampliare</a:t>
            </a:r>
            <a:r>
              <a:rPr lang="en-US" sz="2250">
                <a:solidFill>
                  <a:srgbClr val="FFFFFF"/>
                </a:solidFill>
                <a:latin typeface="Open Sans"/>
                <a:ea typeface="Open Sans"/>
                <a:cs typeface="Open Sans"/>
                <a:sym typeface="Open Sans"/>
              </a:rPr>
              <a:t> e </a:t>
            </a:r>
            <a:r>
              <a:rPr lang="en-US" sz="2250" err="1">
                <a:solidFill>
                  <a:srgbClr val="FFFFFF"/>
                </a:solidFill>
                <a:latin typeface="Open Sans"/>
                <a:ea typeface="Open Sans"/>
                <a:cs typeface="Open Sans"/>
                <a:sym typeface="Open Sans"/>
              </a:rPr>
              <a:t>mantenere</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una</a:t>
            </a:r>
            <a:r>
              <a:rPr lang="en-US" sz="2250">
                <a:solidFill>
                  <a:srgbClr val="FFFFFF"/>
                </a:solidFill>
                <a:latin typeface="Open Sans"/>
                <a:ea typeface="Open Sans"/>
                <a:cs typeface="Open Sans"/>
                <a:sym typeface="Open Sans"/>
              </a:rPr>
              <a:t> CER, </a:t>
            </a:r>
            <a:r>
              <a:rPr lang="en-US" sz="2250" err="1">
                <a:solidFill>
                  <a:srgbClr val="FFFFFF"/>
                </a:solidFill>
                <a:latin typeface="Open Sans"/>
                <a:ea typeface="Open Sans"/>
                <a:cs typeface="Open Sans"/>
                <a:sym typeface="Open Sans"/>
              </a:rPr>
              <a:t>offrendo</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indicazioni</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pratiche</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su</a:t>
            </a:r>
            <a:r>
              <a:rPr lang="en-US" sz="2250">
                <a:solidFill>
                  <a:srgbClr val="FFFFFF"/>
                </a:solidFill>
                <a:latin typeface="Open Sans"/>
                <a:ea typeface="Open Sans"/>
                <a:cs typeface="Open Sans"/>
                <a:sym typeface="Open Sans"/>
              </a:rPr>
              <a:t> come </a:t>
            </a:r>
            <a:r>
              <a:rPr lang="en-US" sz="2250" err="1">
                <a:solidFill>
                  <a:srgbClr val="FFFFFF"/>
                </a:solidFill>
                <a:latin typeface="Open Sans"/>
                <a:ea typeface="Open Sans"/>
                <a:cs typeface="Open Sans"/>
                <a:sym typeface="Open Sans"/>
              </a:rPr>
              <a:t>individuare</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fondi</a:t>
            </a:r>
            <a:r>
              <a:rPr lang="en-US" sz="2250">
                <a:solidFill>
                  <a:srgbClr val="FFFFFF"/>
                </a:solidFill>
                <a:latin typeface="Open Sans"/>
                <a:ea typeface="Open Sans"/>
                <a:cs typeface="Open Sans"/>
                <a:sym typeface="Open Sans"/>
              </a:rPr>
              <a:t> e </a:t>
            </a:r>
            <a:r>
              <a:rPr lang="en-US" sz="2250" err="1">
                <a:solidFill>
                  <a:srgbClr val="FFFFFF"/>
                </a:solidFill>
                <a:latin typeface="Open Sans"/>
                <a:ea typeface="Open Sans"/>
                <a:cs typeface="Open Sans"/>
                <a:sym typeface="Open Sans"/>
              </a:rPr>
              <a:t>gestire</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i</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proventi</a:t>
            </a:r>
            <a:r>
              <a:rPr lang="en-US" sz="2250">
                <a:solidFill>
                  <a:srgbClr val="FFFFFF"/>
                </a:solidFill>
                <a:latin typeface="Open Sans"/>
                <a:ea typeface="Open Sans"/>
                <a:cs typeface="Open Sans"/>
                <a:sym typeface="Open Sans"/>
              </a:rPr>
              <a:t> in modo </a:t>
            </a:r>
            <a:r>
              <a:rPr lang="en-US" sz="2250" err="1">
                <a:solidFill>
                  <a:srgbClr val="FFFFFF"/>
                </a:solidFill>
                <a:latin typeface="Open Sans"/>
                <a:ea typeface="Open Sans"/>
                <a:cs typeface="Open Sans"/>
                <a:sym typeface="Open Sans"/>
              </a:rPr>
              <a:t>sostenibile</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nel</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lungo</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periodo</a:t>
            </a:r>
            <a:r>
              <a:rPr lang="en-US" sz="2250">
                <a:solidFill>
                  <a:srgbClr val="FFFFFF"/>
                </a:solidFill>
                <a:latin typeface="Open Sans"/>
                <a:ea typeface="Open Sans"/>
                <a:cs typeface="Open Sans"/>
                <a:sym typeface="Open Sans"/>
              </a:rPr>
              <a:t>.</a:t>
            </a:r>
            <a:endParaRPr lang="en-US" sz="2250">
              <a:solidFill>
                <a:srgbClr val="FFFFFF"/>
              </a:solidFill>
              <a:latin typeface="Open Sans"/>
              <a:ea typeface="Open Sans"/>
              <a:cs typeface="Open Sans"/>
            </a:endParaRPr>
          </a:p>
          <a:p>
            <a:pPr algn="l">
              <a:lnSpc>
                <a:spcPts val="3787"/>
              </a:lnSpc>
              <a:spcBef>
                <a:spcPct val="0"/>
              </a:spcBef>
            </a:pPr>
            <a:endParaRPr lang="en-US" sz="2250">
              <a:solidFill>
                <a:srgbClr val="FFFFFF"/>
              </a:solidFill>
              <a:latin typeface="Open Sans"/>
              <a:ea typeface="Open Sans"/>
              <a:cs typeface="Open Sans"/>
            </a:endParaRPr>
          </a:p>
          <a:p>
            <a:pPr algn="l">
              <a:lnSpc>
                <a:spcPts val="3472"/>
              </a:lnSpc>
            </a:pPr>
            <a:r>
              <a:rPr lang="en-US" sz="2450" b="1">
                <a:solidFill>
                  <a:srgbClr val="FFFFFF"/>
                </a:solidFill>
                <a:latin typeface="Open Sans"/>
                <a:ea typeface="Open Sans Bold"/>
                <a:cs typeface="Open Sans Bold"/>
                <a:sym typeface="Open Sans Bold"/>
              </a:rPr>
              <a:t>#8 </a:t>
            </a:r>
            <a:r>
              <a:rPr lang="en-US" sz="2450" b="1" err="1">
                <a:solidFill>
                  <a:srgbClr val="FFFFFF"/>
                </a:solidFill>
                <a:latin typeface="Open Sans"/>
                <a:ea typeface="Open Sans Bold"/>
                <a:cs typeface="Open Sans Bold"/>
                <a:sym typeface="Open Sans Bold"/>
              </a:rPr>
              <a:t>Coinvolgere</a:t>
            </a:r>
            <a:r>
              <a:rPr lang="en-US" sz="2450" b="1">
                <a:solidFill>
                  <a:srgbClr val="FFFFFF"/>
                </a:solidFill>
                <a:latin typeface="Open Sans"/>
                <a:ea typeface="Open Sans Bold"/>
                <a:cs typeface="Open Sans Bold"/>
                <a:sym typeface="Open Sans Bold"/>
              </a:rPr>
              <a:t> </a:t>
            </a:r>
            <a:r>
              <a:rPr lang="en-US" sz="2450" b="1" err="1">
                <a:solidFill>
                  <a:srgbClr val="FFFFFF"/>
                </a:solidFill>
                <a:latin typeface="Open Sans"/>
                <a:ea typeface="Open Sans Bold"/>
                <a:cs typeface="Open Sans Bold"/>
                <a:sym typeface="Open Sans Bold"/>
              </a:rPr>
              <a:t>cittadini</a:t>
            </a:r>
            <a:r>
              <a:rPr lang="en-US" sz="2450" b="1">
                <a:solidFill>
                  <a:srgbClr val="FFFFFF"/>
                </a:solidFill>
                <a:latin typeface="Open Sans"/>
                <a:ea typeface="Open Sans Bold"/>
                <a:cs typeface="Open Sans Bold"/>
                <a:sym typeface="Open Sans Bold"/>
              </a:rPr>
              <a:t> e PMI</a:t>
            </a:r>
            <a:endParaRPr lang="en-US" sz="2450" b="1">
              <a:solidFill>
                <a:srgbClr val="FFFFFF"/>
              </a:solidFill>
              <a:latin typeface="Open Sans"/>
              <a:ea typeface="Open Sans Bold"/>
              <a:cs typeface="Open Sans Bold"/>
            </a:endParaRPr>
          </a:p>
          <a:p>
            <a:pPr algn="l">
              <a:lnSpc>
                <a:spcPts val="3194"/>
              </a:lnSpc>
            </a:pPr>
            <a:r>
              <a:rPr lang="en-US" sz="2250" i="1">
                <a:solidFill>
                  <a:srgbClr val="FFFFFF"/>
                </a:solidFill>
                <a:latin typeface="Open Sans"/>
                <a:ea typeface="Open Sans Italics"/>
                <a:cs typeface="Open Sans Italics"/>
                <a:sym typeface="Open Sans Italics"/>
              </a:rPr>
              <a:t>30/10/2025 | 11:30 - 13:00 | Online ZOOM</a:t>
            </a:r>
            <a:endParaRPr lang="en-US" sz="2250" i="1">
              <a:solidFill>
                <a:srgbClr val="FFFFFF"/>
              </a:solidFill>
              <a:latin typeface="Open Sans"/>
              <a:ea typeface="Open Sans Italics"/>
              <a:cs typeface="Open Sans Italics"/>
            </a:endParaRPr>
          </a:p>
          <a:p>
            <a:pPr algn="l">
              <a:lnSpc>
                <a:spcPts val="3194"/>
              </a:lnSpc>
            </a:pPr>
            <a:r>
              <a:rPr lang="en-US" sz="2250">
                <a:solidFill>
                  <a:srgbClr val="FFFFFF"/>
                </a:solidFill>
                <a:latin typeface="Open Sans"/>
                <a:ea typeface="Open Sans"/>
                <a:cs typeface="Open Sans"/>
                <a:sym typeface="Open Sans"/>
              </a:rPr>
              <a:t>Il modulo </a:t>
            </a:r>
            <a:r>
              <a:rPr lang="en-US" sz="2250" err="1">
                <a:solidFill>
                  <a:srgbClr val="FFFFFF"/>
                </a:solidFill>
                <a:latin typeface="Open Sans"/>
                <a:ea typeface="Open Sans"/>
                <a:cs typeface="Open Sans"/>
                <a:sym typeface="Open Sans"/>
              </a:rPr>
              <a:t>offre</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strumenti</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pratici</a:t>
            </a:r>
            <a:r>
              <a:rPr lang="en-US" sz="2250">
                <a:solidFill>
                  <a:srgbClr val="FFFFFF"/>
                </a:solidFill>
                <a:latin typeface="Open Sans"/>
                <a:ea typeface="Open Sans"/>
                <a:cs typeface="Open Sans"/>
                <a:sym typeface="Open Sans"/>
              </a:rPr>
              <a:t> per </a:t>
            </a:r>
            <a:r>
              <a:rPr lang="en-US" sz="2250" err="1">
                <a:solidFill>
                  <a:srgbClr val="FFFFFF"/>
                </a:solidFill>
                <a:latin typeface="Open Sans"/>
                <a:ea typeface="Open Sans"/>
                <a:cs typeface="Open Sans"/>
                <a:sym typeface="Open Sans"/>
              </a:rPr>
              <a:t>coinvolgere</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cittadini</a:t>
            </a:r>
            <a:r>
              <a:rPr lang="en-US" sz="2250">
                <a:solidFill>
                  <a:srgbClr val="FFFFFF"/>
                </a:solidFill>
                <a:latin typeface="Open Sans"/>
                <a:ea typeface="Open Sans"/>
                <a:cs typeface="Open Sans"/>
                <a:sym typeface="Open Sans"/>
              </a:rPr>
              <a:t> e PMI </a:t>
            </a:r>
            <a:r>
              <a:rPr lang="en-US" sz="2250" err="1">
                <a:solidFill>
                  <a:srgbClr val="FFFFFF"/>
                </a:solidFill>
                <a:latin typeface="Open Sans"/>
                <a:ea typeface="Open Sans"/>
                <a:cs typeface="Open Sans"/>
                <a:sym typeface="Open Sans"/>
              </a:rPr>
              <a:t>nella</a:t>
            </a:r>
            <a:r>
              <a:rPr lang="en-US" sz="2250">
                <a:solidFill>
                  <a:srgbClr val="FFFFFF"/>
                </a:solidFill>
                <a:latin typeface="Open Sans"/>
                <a:ea typeface="Open Sans"/>
                <a:cs typeface="Open Sans"/>
                <a:sym typeface="Open Sans"/>
              </a:rPr>
              <a:t> CER, </a:t>
            </a:r>
            <a:r>
              <a:rPr lang="en-US" sz="2250" err="1">
                <a:solidFill>
                  <a:srgbClr val="FFFFFF"/>
                </a:solidFill>
                <a:latin typeface="Open Sans"/>
                <a:ea typeface="Open Sans"/>
                <a:cs typeface="Open Sans"/>
                <a:sym typeface="Open Sans"/>
              </a:rPr>
              <a:t>promuovendo</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una</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visione</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condivisa</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tra</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gli</a:t>
            </a:r>
            <a:r>
              <a:rPr lang="en-US" sz="2250">
                <a:solidFill>
                  <a:srgbClr val="FFFFFF"/>
                </a:solidFill>
                <a:latin typeface="Open Sans"/>
                <a:ea typeface="Open Sans"/>
                <a:cs typeface="Open Sans"/>
                <a:sym typeface="Open Sans"/>
              </a:rPr>
              <a:t> stakeholder. Si conclude con un brainstorming </a:t>
            </a:r>
            <a:r>
              <a:rPr lang="en-US" sz="2250" err="1">
                <a:solidFill>
                  <a:srgbClr val="FFFFFF"/>
                </a:solidFill>
                <a:latin typeface="Open Sans"/>
                <a:ea typeface="Open Sans"/>
                <a:cs typeface="Open Sans"/>
                <a:sym typeface="Open Sans"/>
              </a:rPr>
              <a:t>collaborativo</a:t>
            </a:r>
            <a:r>
              <a:rPr lang="en-US" sz="2250">
                <a:solidFill>
                  <a:srgbClr val="FFFFFF"/>
                </a:solidFill>
                <a:latin typeface="Open Sans"/>
                <a:ea typeface="Open Sans"/>
                <a:cs typeface="Open Sans"/>
                <a:sym typeface="Open Sans"/>
              </a:rPr>
              <a:t> per </a:t>
            </a:r>
            <a:r>
              <a:rPr lang="en-US" sz="2250" err="1">
                <a:solidFill>
                  <a:srgbClr val="FFFFFF"/>
                </a:solidFill>
                <a:latin typeface="Open Sans"/>
                <a:ea typeface="Open Sans"/>
                <a:cs typeface="Open Sans"/>
                <a:sym typeface="Open Sans"/>
              </a:rPr>
              <a:t>stimolare</a:t>
            </a:r>
            <a:r>
              <a:rPr lang="en-US" sz="2250">
                <a:solidFill>
                  <a:srgbClr val="FFFFFF"/>
                </a:solidFill>
                <a:latin typeface="Open Sans"/>
                <a:ea typeface="Open Sans"/>
                <a:cs typeface="Open Sans"/>
                <a:sym typeface="Open Sans"/>
              </a:rPr>
              <a:t> idee e </a:t>
            </a:r>
            <a:r>
              <a:rPr lang="en-US" sz="2250" err="1">
                <a:solidFill>
                  <a:srgbClr val="FFFFFF"/>
                </a:solidFill>
                <a:latin typeface="Open Sans"/>
                <a:ea typeface="Open Sans"/>
                <a:cs typeface="Open Sans"/>
                <a:sym typeface="Open Sans"/>
              </a:rPr>
              <a:t>strategie</a:t>
            </a:r>
            <a:r>
              <a:rPr lang="en-US" sz="2250">
                <a:solidFill>
                  <a:srgbClr val="FFFFFF"/>
                </a:solidFill>
                <a:latin typeface="Open Sans"/>
                <a:ea typeface="Open Sans"/>
                <a:cs typeface="Open Sans"/>
                <a:sym typeface="Open Sans"/>
              </a:rPr>
              <a:t> di </a:t>
            </a:r>
            <a:r>
              <a:rPr lang="en-US" sz="2250" err="1">
                <a:solidFill>
                  <a:srgbClr val="FFFFFF"/>
                </a:solidFill>
                <a:latin typeface="Open Sans"/>
                <a:ea typeface="Open Sans"/>
                <a:cs typeface="Open Sans"/>
                <a:sym typeface="Open Sans"/>
              </a:rPr>
              <a:t>partecipazione</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attiva</a:t>
            </a:r>
            <a:r>
              <a:rPr lang="en-US" sz="2250">
                <a:solidFill>
                  <a:srgbClr val="FFFFFF"/>
                </a:solidFill>
                <a:latin typeface="Open Sans"/>
                <a:ea typeface="Open Sans"/>
                <a:cs typeface="Open Sans"/>
                <a:sym typeface="Open Sans"/>
              </a:rPr>
              <a:t> e </a:t>
            </a:r>
            <a:r>
              <a:rPr lang="en-US" sz="2250" err="1">
                <a:solidFill>
                  <a:srgbClr val="FFFFFF"/>
                </a:solidFill>
                <a:latin typeface="Open Sans"/>
                <a:ea typeface="Open Sans"/>
                <a:cs typeface="Open Sans"/>
                <a:sym typeface="Open Sans"/>
              </a:rPr>
              <a:t>inclusiva</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sul</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territorio</a:t>
            </a:r>
            <a:r>
              <a:rPr lang="en-US" sz="2250">
                <a:solidFill>
                  <a:srgbClr val="FFFFFF"/>
                </a:solidFill>
                <a:latin typeface="Open Sans"/>
                <a:ea typeface="Open Sans"/>
                <a:cs typeface="Open Sans"/>
                <a:sym typeface="Open Sans"/>
              </a:rPr>
              <a:t>.</a:t>
            </a:r>
            <a:endParaRPr lang="en-US" sz="2250">
              <a:solidFill>
                <a:srgbClr val="FFFFFF"/>
              </a:solidFill>
              <a:latin typeface="Open Sans"/>
              <a:ea typeface="Open Sans"/>
              <a:cs typeface="Open Sans"/>
            </a:endParaRPr>
          </a:p>
          <a:p>
            <a:pPr algn="l">
              <a:lnSpc>
                <a:spcPts val="3472"/>
              </a:lnSpc>
            </a:pPr>
            <a:endParaRPr lang="en-US" sz="2282">
              <a:solidFill>
                <a:srgbClr val="FFFFFF"/>
              </a:solidFill>
              <a:latin typeface="Open Sans"/>
              <a:ea typeface="Open Sans"/>
              <a:cs typeface="Open Sans"/>
              <a:sym typeface="Open Sans"/>
            </a:endParaRPr>
          </a:p>
        </p:txBody>
      </p:sp>
      <p:sp>
        <p:nvSpPr>
          <p:cNvPr id="8" name="TextBox 6">
            <a:extLst>
              <a:ext uri="{FF2B5EF4-FFF2-40B4-BE49-F238E27FC236}">
                <a16:creationId xmlns:a16="http://schemas.microsoft.com/office/drawing/2014/main" id="{A4D39983-FADA-509C-CB84-2E59910BC86C}"/>
              </a:ext>
            </a:extLst>
          </p:cNvPr>
          <p:cNvSpPr txBox="1"/>
          <p:nvPr/>
        </p:nvSpPr>
        <p:spPr>
          <a:xfrm>
            <a:off x="10287000" y="329048"/>
            <a:ext cx="8430194" cy="790193"/>
          </a:xfrm>
          <a:prstGeom prst="rect">
            <a:avLst/>
          </a:prstGeom>
        </p:spPr>
        <p:txBody>
          <a:bodyPr lIns="0" tIns="0" rIns="0" bIns="0" rtlCol="0" anchor="t">
            <a:spAutoFit/>
          </a:bodyPr>
          <a:lstStyle/>
          <a:p>
            <a:pPr algn="l">
              <a:lnSpc>
                <a:spcPts val="6047"/>
              </a:lnSpc>
            </a:pPr>
            <a:r>
              <a:rPr lang="en-US" sz="5599" b="1" err="1">
                <a:solidFill>
                  <a:srgbClr val="265D9B"/>
                </a:solidFill>
                <a:latin typeface="Open Sans Bold"/>
                <a:ea typeface="Open Sans Bold"/>
                <a:cs typeface="Open Sans Bold"/>
                <a:sym typeface="Open Sans Bold"/>
              </a:rPr>
              <a:t>Panoramica</a:t>
            </a:r>
            <a:r>
              <a:rPr lang="en-US" sz="5599" b="1">
                <a:solidFill>
                  <a:srgbClr val="265D9B"/>
                </a:solidFill>
                <a:latin typeface="Open Sans Bold"/>
                <a:ea typeface="Open Sans Bold"/>
                <a:cs typeface="Open Sans Bold"/>
                <a:sym typeface="Open Sans Bold"/>
              </a:rPr>
              <a:t> del </a:t>
            </a:r>
            <a:r>
              <a:rPr lang="en-US" sz="5599" b="1" err="1">
                <a:solidFill>
                  <a:srgbClr val="265D9B"/>
                </a:solidFill>
                <a:latin typeface="Open Sans Bold"/>
                <a:ea typeface="Open Sans Bold"/>
                <a:cs typeface="Open Sans Bold"/>
                <a:sym typeface="Open Sans Bold"/>
              </a:rPr>
              <a:t>corso</a:t>
            </a:r>
            <a:endParaRPr lang="en-US" sz="5599" b="1">
              <a:solidFill>
                <a:srgbClr val="265D9B"/>
              </a:solidFill>
              <a:latin typeface="Open Sans Bold"/>
              <a:ea typeface="Open Sans Bold"/>
              <a:cs typeface="Open Sans Bold"/>
              <a:sym typeface="Open Sans Bold"/>
            </a:endParaRPr>
          </a:p>
        </p:txBody>
      </p:sp>
      <p:sp>
        <p:nvSpPr>
          <p:cNvPr id="9" name="Freeform 2">
            <a:extLst>
              <a:ext uri="{FF2B5EF4-FFF2-40B4-BE49-F238E27FC236}">
                <a16:creationId xmlns:a16="http://schemas.microsoft.com/office/drawing/2014/main" id="{AF8C9518-8015-0EA5-BA2E-DE4C885E888E}"/>
              </a:ext>
            </a:extLst>
          </p:cNvPr>
          <p:cNvSpPr/>
          <p:nvPr/>
        </p:nvSpPr>
        <p:spPr>
          <a:xfrm>
            <a:off x="0" y="-261952"/>
            <a:ext cx="5565913" cy="1786283"/>
          </a:xfrm>
          <a:custGeom>
            <a:avLst/>
            <a:gdLst/>
            <a:ahLst/>
            <a:cxnLst/>
            <a:rect l="l" t="t" r="r" b="b"/>
            <a:pathLst>
              <a:path w="5565913" h="1786283">
                <a:moveTo>
                  <a:pt x="0" y="0"/>
                </a:moveTo>
                <a:lnTo>
                  <a:pt x="5565913" y="0"/>
                </a:lnTo>
                <a:lnTo>
                  <a:pt x="5565913" y="1786283"/>
                </a:lnTo>
                <a:lnTo>
                  <a:pt x="0" y="1786283"/>
                </a:lnTo>
                <a:lnTo>
                  <a:pt x="0" y="0"/>
                </a:lnTo>
                <a:close/>
              </a:path>
            </a:pathLst>
          </a:custGeom>
          <a:blipFill>
            <a:blip r:embed="rId3"/>
            <a:stretch>
              <a:fillRect r="-206094" b="-436134"/>
            </a:stretch>
          </a:blipFill>
        </p:spPr>
        <p:txBody>
          <a:bodyPr/>
          <a:lstStyle/>
          <a:p>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86260" y="1337965"/>
            <a:ext cx="19080480" cy="9179494"/>
          </a:xfrm>
          <a:prstGeom prst="rect">
            <a:avLst/>
          </a:prstGeom>
          <a:solidFill>
            <a:srgbClr val="265D9B"/>
          </a:solidFill>
        </p:spPr>
        <p:txBody>
          <a:bodyPr/>
          <a:lstStyle/>
          <a:p>
            <a:endParaRPr lang="it-IT"/>
          </a:p>
        </p:txBody>
      </p:sp>
      <p:sp>
        <p:nvSpPr>
          <p:cNvPr id="3" name="TextBox 3"/>
          <p:cNvSpPr txBox="1"/>
          <p:nvPr/>
        </p:nvSpPr>
        <p:spPr>
          <a:xfrm>
            <a:off x="638222" y="334669"/>
            <a:ext cx="17230646" cy="6319743"/>
          </a:xfrm>
          <a:prstGeom prst="rect">
            <a:avLst/>
          </a:prstGeom>
        </p:spPr>
        <p:txBody>
          <a:bodyPr lIns="0" tIns="0" rIns="0" bIns="0" rtlCol="0" anchor="t">
            <a:spAutoFit/>
          </a:bodyPr>
          <a:lstStyle/>
          <a:p>
            <a:pPr algn="l">
              <a:lnSpc>
                <a:spcPts val="3475"/>
              </a:lnSpc>
            </a:pPr>
            <a:endParaRPr/>
          </a:p>
          <a:p>
            <a:pPr algn="l">
              <a:lnSpc>
                <a:spcPts val="3197"/>
              </a:lnSpc>
            </a:pPr>
            <a:endParaRPr/>
          </a:p>
          <a:p>
            <a:pPr algn="l">
              <a:lnSpc>
                <a:spcPts val="3475"/>
              </a:lnSpc>
            </a:pPr>
            <a:endParaRPr>
              <a:latin typeface="Open Sans"/>
              <a:ea typeface="Open Sans"/>
              <a:cs typeface="Open Sans"/>
            </a:endParaRPr>
          </a:p>
          <a:p>
            <a:pPr algn="l">
              <a:lnSpc>
                <a:spcPts val="3475"/>
              </a:lnSpc>
            </a:pPr>
            <a:r>
              <a:rPr lang="en-US" sz="2450" b="1">
                <a:solidFill>
                  <a:srgbClr val="FFFFFF"/>
                </a:solidFill>
                <a:latin typeface="Open Sans"/>
                <a:ea typeface="Open Sans Bold"/>
                <a:cs typeface="Open Sans Bold"/>
                <a:sym typeface="Open Sans Bold"/>
              </a:rPr>
              <a:t>#9 </a:t>
            </a:r>
            <a:r>
              <a:rPr lang="en-US" sz="2450" b="1" err="1">
                <a:solidFill>
                  <a:srgbClr val="FFFFFF"/>
                </a:solidFill>
                <a:latin typeface="Open Sans"/>
                <a:ea typeface="Open Sans Bold"/>
                <a:cs typeface="Open Sans Bold"/>
                <a:sym typeface="Open Sans Bold"/>
              </a:rPr>
              <a:t>Futuri</a:t>
            </a:r>
            <a:r>
              <a:rPr lang="en-US" sz="2450" b="1">
                <a:solidFill>
                  <a:srgbClr val="FFFFFF"/>
                </a:solidFill>
                <a:latin typeface="Open Sans"/>
                <a:ea typeface="Open Sans Bold"/>
                <a:cs typeface="Open Sans Bold"/>
                <a:sym typeface="Open Sans Bold"/>
              </a:rPr>
              <a:t> </a:t>
            </a:r>
            <a:r>
              <a:rPr lang="en-US" sz="2450" b="1" err="1">
                <a:solidFill>
                  <a:srgbClr val="FFFFFF"/>
                </a:solidFill>
                <a:latin typeface="Open Sans"/>
                <a:ea typeface="Open Sans Bold"/>
                <a:cs typeface="Open Sans Bold"/>
                <a:sym typeface="Open Sans Bold"/>
              </a:rPr>
              <a:t>servizi</a:t>
            </a:r>
            <a:r>
              <a:rPr lang="en-US" sz="2450" b="1">
                <a:solidFill>
                  <a:srgbClr val="FFFFFF"/>
                </a:solidFill>
                <a:latin typeface="Open Sans"/>
                <a:ea typeface="Open Sans Bold"/>
                <a:cs typeface="Open Sans Bold"/>
                <a:sym typeface="Open Sans Bold"/>
              </a:rPr>
              <a:t> per </a:t>
            </a:r>
            <a:r>
              <a:rPr lang="en-US" sz="2450" b="1" err="1">
                <a:solidFill>
                  <a:srgbClr val="FFFFFF"/>
                </a:solidFill>
                <a:latin typeface="Open Sans"/>
                <a:ea typeface="Open Sans Bold"/>
                <a:cs typeface="Open Sans Bold"/>
                <a:sym typeface="Open Sans Bold"/>
              </a:rPr>
              <a:t>una</a:t>
            </a:r>
            <a:r>
              <a:rPr lang="en-US" sz="2450" b="1">
                <a:solidFill>
                  <a:srgbClr val="FFFFFF"/>
                </a:solidFill>
                <a:latin typeface="Open Sans"/>
                <a:ea typeface="Open Sans Bold"/>
                <a:cs typeface="Open Sans Bold"/>
                <a:sym typeface="Open Sans Bold"/>
              </a:rPr>
              <a:t> CER</a:t>
            </a:r>
            <a:endParaRPr lang="en-US" sz="2450" b="1">
              <a:solidFill>
                <a:srgbClr val="FFFFFF"/>
              </a:solidFill>
              <a:latin typeface="Open Sans"/>
              <a:ea typeface="Open Sans Bold"/>
              <a:cs typeface="Open Sans Bold"/>
            </a:endParaRPr>
          </a:p>
          <a:p>
            <a:pPr algn="l">
              <a:lnSpc>
                <a:spcPts val="3197"/>
              </a:lnSpc>
            </a:pPr>
            <a:r>
              <a:rPr lang="en-US" sz="2250">
                <a:solidFill>
                  <a:srgbClr val="FFFFFF"/>
                </a:solidFill>
                <a:latin typeface="Open Sans"/>
                <a:ea typeface="Open Sans"/>
                <a:cs typeface="Open Sans"/>
                <a:sym typeface="Open Sans"/>
              </a:rPr>
              <a:t>2</a:t>
            </a:r>
            <a:r>
              <a:rPr lang="en-US" sz="2250" i="1">
                <a:solidFill>
                  <a:srgbClr val="FFFFFF"/>
                </a:solidFill>
                <a:latin typeface="Open Sans"/>
                <a:ea typeface="Open Sans Italics"/>
                <a:cs typeface="Open Sans Italics"/>
                <a:sym typeface="Open Sans Italics"/>
              </a:rPr>
              <a:t>0/11/2025 | 11:30 - 13:00 | Online ZOOM</a:t>
            </a:r>
            <a:endParaRPr lang="en-US" sz="2250" i="1">
              <a:solidFill>
                <a:srgbClr val="FFFFFF"/>
              </a:solidFill>
              <a:latin typeface="Open Sans"/>
              <a:ea typeface="Open Sans Italics"/>
              <a:cs typeface="Open Sans Italics"/>
            </a:endParaRPr>
          </a:p>
          <a:p>
            <a:pPr algn="l">
              <a:lnSpc>
                <a:spcPts val="3197"/>
              </a:lnSpc>
            </a:pPr>
            <a:r>
              <a:rPr lang="en-US" sz="2250">
                <a:solidFill>
                  <a:srgbClr val="FFFFFF"/>
                </a:solidFill>
                <a:latin typeface="Open Sans"/>
                <a:ea typeface="Open Sans"/>
                <a:cs typeface="Open Sans"/>
                <a:sym typeface="Open Sans"/>
              </a:rPr>
              <a:t>Il modulo </a:t>
            </a:r>
            <a:r>
              <a:rPr lang="en-US" sz="2250" err="1">
                <a:solidFill>
                  <a:srgbClr val="FFFFFF"/>
                </a:solidFill>
                <a:latin typeface="Open Sans"/>
                <a:ea typeface="Open Sans"/>
                <a:cs typeface="Open Sans"/>
                <a:sym typeface="Open Sans"/>
              </a:rPr>
              <a:t>esplora</a:t>
            </a:r>
            <a:r>
              <a:rPr lang="en-US" sz="2250">
                <a:solidFill>
                  <a:srgbClr val="FFFFFF"/>
                </a:solidFill>
                <a:latin typeface="Open Sans"/>
                <a:ea typeface="Open Sans"/>
                <a:cs typeface="Open Sans"/>
                <a:sym typeface="Open Sans"/>
              </a:rPr>
              <a:t> come le CER </a:t>
            </a:r>
            <a:r>
              <a:rPr lang="en-US" sz="2250" err="1">
                <a:solidFill>
                  <a:srgbClr val="FFFFFF"/>
                </a:solidFill>
                <a:latin typeface="Open Sans"/>
                <a:ea typeface="Open Sans"/>
                <a:cs typeface="Open Sans"/>
                <a:sym typeface="Open Sans"/>
              </a:rPr>
              <a:t>possano</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evolversi</a:t>
            </a:r>
            <a:r>
              <a:rPr lang="en-US" sz="2250">
                <a:solidFill>
                  <a:srgbClr val="FFFFFF"/>
                </a:solidFill>
                <a:latin typeface="Open Sans"/>
                <a:ea typeface="Open Sans"/>
                <a:cs typeface="Open Sans"/>
                <a:sym typeface="Open Sans"/>
              </a:rPr>
              <a:t> in </a:t>
            </a:r>
            <a:r>
              <a:rPr lang="en-US" sz="2250" err="1">
                <a:solidFill>
                  <a:srgbClr val="FFFFFF"/>
                </a:solidFill>
                <a:latin typeface="Open Sans"/>
                <a:ea typeface="Open Sans"/>
                <a:cs typeface="Open Sans"/>
                <a:sym typeface="Open Sans"/>
              </a:rPr>
              <a:t>sportelli</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unici</a:t>
            </a:r>
            <a:r>
              <a:rPr lang="en-US" sz="2250">
                <a:solidFill>
                  <a:srgbClr val="FFFFFF"/>
                </a:solidFill>
                <a:latin typeface="Open Sans"/>
                <a:ea typeface="Open Sans"/>
                <a:cs typeface="Open Sans"/>
                <a:sym typeface="Open Sans"/>
              </a:rPr>
              <a:t> per la </a:t>
            </a:r>
            <a:r>
              <a:rPr lang="en-US" sz="2250" err="1">
                <a:solidFill>
                  <a:srgbClr val="FFFFFF"/>
                </a:solidFill>
                <a:latin typeface="Open Sans"/>
                <a:ea typeface="Open Sans"/>
                <a:cs typeface="Open Sans"/>
                <a:sym typeface="Open Sans"/>
              </a:rPr>
              <a:t>sostenibilità</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offrendo</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servizi</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integrati</a:t>
            </a:r>
            <a:r>
              <a:rPr lang="en-US" sz="2250">
                <a:solidFill>
                  <a:srgbClr val="FFFFFF"/>
                </a:solidFill>
                <a:latin typeface="Open Sans"/>
                <a:ea typeface="Open Sans"/>
                <a:cs typeface="Open Sans"/>
                <a:sym typeface="Open Sans"/>
              </a:rPr>
              <a:t> in </a:t>
            </a:r>
            <a:r>
              <a:rPr lang="en-US" sz="2250" err="1">
                <a:solidFill>
                  <a:srgbClr val="FFFFFF"/>
                </a:solidFill>
                <a:latin typeface="Open Sans"/>
                <a:ea typeface="Open Sans"/>
                <a:cs typeface="Open Sans"/>
                <a:sym typeface="Open Sans"/>
              </a:rPr>
              <a:t>ambiti</a:t>
            </a:r>
            <a:r>
              <a:rPr lang="en-US" sz="2250">
                <a:solidFill>
                  <a:srgbClr val="FFFFFF"/>
                </a:solidFill>
                <a:latin typeface="Open Sans"/>
                <a:ea typeface="Open Sans"/>
                <a:cs typeface="Open Sans"/>
                <a:sym typeface="Open Sans"/>
              </a:rPr>
              <a:t> come </a:t>
            </a:r>
            <a:r>
              <a:rPr lang="en-US" sz="2250" err="1">
                <a:solidFill>
                  <a:srgbClr val="FFFFFF"/>
                </a:solidFill>
                <a:latin typeface="Open Sans"/>
                <a:ea typeface="Open Sans"/>
                <a:cs typeface="Open Sans"/>
                <a:sym typeface="Open Sans"/>
              </a:rPr>
              <a:t>educazione</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mobilità</a:t>
            </a:r>
            <a:r>
              <a:rPr lang="en-US" sz="2250">
                <a:solidFill>
                  <a:srgbClr val="FFFFFF"/>
                </a:solidFill>
                <a:latin typeface="Open Sans"/>
                <a:ea typeface="Open Sans"/>
                <a:cs typeface="Open Sans"/>
                <a:sym typeface="Open Sans"/>
              </a:rPr>
              <a:t> e </a:t>
            </a:r>
            <a:r>
              <a:rPr lang="en-US" sz="2250" err="1">
                <a:solidFill>
                  <a:srgbClr val="FFFFFF"/>
                </a:solidFill>
                <a:latin typeface="Open Sans"/>
                <a:ea typeface="Open Sans"/>
                <a:cs typeface="Open Sans"/>
                <a:sym typeface="Open Sans"/>
              </a:rPr>
              <a:t>inclusione</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Attraverso</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casi</a:t>
            </a:r>
            <a:r>
              <a:rPr lang="en-US" sz="2250">
                <a:solidFill>
                  <a:srgbClr val="FFFFFF"/>
                </a:solidFill>
                <a:latin typeface="Open Sans"/>
                <a:ea typeface="Open Sans"/>
                <a:cs typeface="Open Sans"/>
                <a:sym typeface="Open Sans"/>
              </a:rPr>
              <a:t> studio, </a:t>
            </a:r>
            <a:r>
              <a:rPr lang="en-US" sz="2250" err="1">
                <a:solidFill>
                  <a:srgbClr val="FFFFFF"/>
                </a:solidFill>
                <a:latin typeface="Open Sans"/>
                <a:ea typeface="Open Sans"/>
                <a:cs typeface="Open Sans"/>
                <a:sym typeface="Open Sans"/>
              </a:rPr>
              <a:t>verranno</a:t>
            </a:r>
            <a:r>
              <a:rPr lang="en-US" sz="2250">
                <a:solidFill>
                  <a:srgbClr val="FFFFFF"/>
                </a:solidFill>
                <a:latin typeface="Open Sans"/>
                <a:ea typeface="Open Sans"/>
                <a:cs typeface="Open Sans"/>
                <a:sym typeface="Open Sans"/>
              </a:rPr>
              <a:t> illustrate </a:t>
            </a:r>
            <a:r>
              <a:rPr lang="en-US" sz="2250" err="1">
                <a:solidFill>
                  <a:srgbClr val="FFFFFF"/>
                </a:solidFill>
                <a:latin typeface="Open Sans"/>
                <a:ea typeface="Open Sans"/>
                <a:cs typeface="Open Sans"/>
                <a:sym typeface="Open Sans"/>
              </a:rPr>
              <a:t>buone</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pratiche</a:t>
            </a:r>
            <a:r>
              <a:rPr lang="en-US" sz="2250">
                <a:solidFill>
                  <a:srgbClr val="FFFFFF"/>
                </a:solidFill>
                <a:latin typeface="Open Sans"/>
                <a:ea typeface="Open Sans"/>
                <a:cs typeface="Open Sans"/>
                <a:sym typeface="Open Sans"/>
              </a:rPr>
              <a:t> e </a:t>
            </a:r>
            <a:r>
              <a:rPr lang="en-US" sz="2250" err="1">
                <a:solidFill>
                  <a:srgbClr val="FFFFFF"/>
                </a:solidFill>
                <a:latin typeface="Open Sans"/>
                <a:ea typeface="Open Sans"/>
                <a:cs typeface="Open Sans"/>
                <a:sym typeface="Open Sans"/>
              </a:rPr>
              <a:t>opportunità</a:t>
            </a:r>
            <a:r>
              <a:rPr lang="en-US" sz="2250">
                <a:solidFill>
                  <a:srgbClr val="FFFFFF"/>
                </a:solidFill>
                <a:latin typeface="Open Sans"/>
                <a:ea typeface="Open Sans"/>
                <a:cs typeface="Open Sans"/>
                <a:sym typeface="Open Sans"/>
              </a:rPr>
              <a:t> di </a:t>
            </a:r>
            <a:r>
              <a:rPr lang="en-US" sz="2250" err="1">
                <a:solidFill>
                  <a:srgbClr val="FFFFFF"/>
                </a:solidFill>
                <a:latin typeface="Open Sans"/>
                <a:ea typeface="Open Sans"/>
                <a:cs typeface="Open Sans"/>
                <a:sym typeface="Open Sans"/>
              </a:rPr>
              <a:t>autofinanziamento</a:t>
            </a:r>
            <a:r>
              <a:rPr lang="en-US" sz="2250">
                <a:solidFill>
                  <a:srgbClr val="FFFFFF"/>
                </a:solidFill>
                <a:latin typeface="Open Sans"/>
                <a:ea typeface="Open Sans"/>
                <a:cs typeface="Open Sans"/>
                <a:sym typeface="Open Sans"/>
              </a:rPr>
              <a:t> per </a:t>
            </a:r>
            <a:r>
              <a:rPr lang="en-US" sz="2250" err="1">
                <a:solidFill>
                  <a:srgbClr val="FFFFFF"/>
                </a:solidFill>
                <a:latin typeface="Open Sans"/>
                <a:ea typeface="Open Sans"/>
                <a:cs typeface="Open Sans"/>
                <a:sym typeface="Open Sans"/>
              </a:rPr>
              <a:t>espandere</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l’impatto</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sul</a:t>
            </a:r>
            <a:r>
              <a:rPr lang="en-US" sz="2250">
                <a:solidFill>
                  <a:srgbClr val="FFFFFF"/>
                </a:solidFill>
                <a:latin typeface="Open Sans"/>
                <a:ea typeface="Open Sans"/>
                <a:cs typeface="Open Sans"/>
                <a:sym typeface="Open Sans"/>
              </a:rPr>
              <a:t> </a:t>
            </a:r>
            <a:r>
              <a:rPr lang="en-US" sz="2250" err="1">
                <a:solidFill>
                  <a:srgbClr val="FFFFFF"/>
                </a:solidFill>
                <a:latin typeface="Open Sans"/>
                <a:ea typeface="Open Sans"/>
                <a:cs typeface="Open Sans"/>
                <a:sym typeface="Open Sans"/>
              </a:rPr>
              <a:t>territorio</a:t>
            </a:r>
            <a:r>
              <a:rPr lang="en-US" sz="2250">
                <a:solidFill>
                  <a:srgbClr val="FFFFFF"/>
                </a:solidFill>
                <a:latin typeface="Open Sans"/>
                <a:ea typeface="Open Sans"/>
                <a:cs typeface="Open Sans"/>
                <a:sym typeface="Open Sans"/>
              </a:rPr>
              <a:t>.</a:t>
            </a:r>
            <a:endParaRPr lang="en-US" sz="2250">
              <a:solidFill>
                <a:srgbClr val="FFFFFF"/>
              </a:solidFill>
              <a:latin typeface="Open Sans"/>
              <a:ea typeface="Open Sans"/>
              <a:cs typeface="Open Sans"/>
            </a:endParaRPr>
          </a:p>
          <a:p>
            <a:pPr algn="l">
              <a:lnSpc>
                <a:spcPts val="3475"/>
              </a:lnSpc>
            </a:pPr>
            <a:endParaRPr lang="en-US" sz="2250">
              <a:solidFill>
                <a:srgbClr val="FFFFFF"/>
              </a:solidFill>
              <a:latin typeface="Open Sans"/>
              <a:ea typeface="Open Sans"/>
              <a:cs typeface="Open Sans"/>
            </a:endParaRPr>
          </a:p>
          <a:p>
            <a:pPr algn="l">
              <a:lnSpc>
                <a:spcPts val="3475"/>
              </a:lnSpc>
            </a:pPr>
            <a:r>
              <a:rPr lang="en-US" sz="2450" b="1">
                <a:solidFill>
                  <a:srgbClr val="FFFFFF"/>
                </a:solidFill>
                <a:latin typeface="Open Sans"/>
                <a:ea typeface="Open Sans Bold"/>
                <a:cs typeface="Open Sans Bold"/>
                <a:sym typeface="Open Sans Bold"/>
              </a:rPr>
              <a:t>#10 Laboratorio</a:t>
            </a:r>
            <a:endParaRPr lang="en-US" sz="2450" b="1">
              <a:solidFill>
                <a:srgbClr val="FFFFFF"/>
              </a:solidFill>
              <a:latin typeface="Open Sans"/>
              <a:ea typeface="Open Sans Bold"/>
              <a:cs typeface="Open Sans Bold"/>
            </a:endParaRPr>
          </a:p>
          <a:p>
            <a:pPr>
              <a:lnSpc>
                <a:spcPts val="3197"/>
              </a:lnSpc>
            </a:pPr>
            <a:r>
              <a:rPr lang="en-US" sz="2250">
                <a:solidFill>
                  <a:srgbClr val="FFFFFF"/>
                </a:solidFill>
                <a:latin typeface="Open Sans"/>
                <a:ea typeface="Open Sans"/>
                <a:cs typeface="Open Sans"/>
                <a:sym typeface="Open Sans"/>
              </a:rPr>
              <a:t>2</a:t>
            </a:r>
            <a:r>
              <a:rPr lang="en-US" sz="2250" i="1">
                <a:solidFill>
                  <a:srgbClr val="FFFFFF"/>
                </a:solidFill>
                <a:latin typeface="Open Sans"/>
                <a:ea typeface="Open Sans Italics"/>
                <a:cs typeface="Open Sans Italics"/>
                <a:sym typeface="Open Sans Italics"/>
              </a:rPr>
              <a:t>7/11/2025 | 10:00 - 17:00 | in </a:t>
            </a:r>
            <a:r>
              <a:rPr lang="en-US" sz="2250" i="1" err="1">
                <a:solidFill>
                  <a:srgbClr val="FFFFFF"/>
                </a:solidFill>
                <a:latin typeface="Open Sans"/>
                <a:ea typeface="Open Sans Italics"/>
                <a:cs typeface="Open Sans Italics"/>
                <a:sym typeface="Open Sans Italics"/>
              </a:rPr>
              <a:t>presenza</a:t>
            </a:r>
            <a:r>
              <a:rPr lang="en-US" sz="2250" i="1">
                <a:solidFill>
                  <a:srgbClr val="FFFFFF"/>
                </a:solidFill>
                <a:latin typeface="Open Sans"/>
                <a:ea typeface="Open Sans Italics"/>
                <a:cs typeface="Open Sans Italics"/>
                <a:sym typeface="Open Sans Italics"/>
              </a:rPr>
              <a:t>  a Parma (</a:t>
            </a:r>
            <a:r>
              <a:rPr lang="en-US" sz="2250" i="1" err="1">
                <a:solidFill>
                  <a:srgbClr val="FFFFFF"/>
                </a:solidFill>
                <a:latin typeface="Open Sans"/>
                <a:ea typeface="Open Sans Italics"/>
                <a:cs typeface="Open Sans Italics"/>
                <a:sym typeface="Open Sans Italics"/>
              </a:rPr>
              <a:t>sede</a:t>
            </a:r>
            <a:r>
              <a:rPr lang="en-US" sz="2250" i="1">
                <a:solidFill>
                  <a:srgbClr val="FFFFFF"/>
                </a:solidFill>
                <a:latin typeface="Open Sans"/>
                <a:ea typeface="Open Sans Italics"/>
                <a:cs typeface="Open Sans Italics"/>
                <a:sym typeface="Open Sans Italics"/>
              </a:rPr>
              <a:t> da </a:t>
            </a:r>
            <a:r>
              <a:rPr lang="en-US" sz="2250" i="1" err="1">
                <a:solidFill>
                  <a:srgbClr val="FFFFFF"/>
                </a:solidFill>
                <a:latin typeface="Open Sans"/>
                <a:ea typeface="Open Sans Italics"/>
                <a:cs typeface="Open Sans Italics"/>
                <a:sym typeface="Open Sans Italics"/>
              </a:rPr>
              <a:t>definire</a:t>
            </a:r>
            <a:r>
              <a:rPr lang="en-US" sz="2250" i="1">
                <a:solidFill>
                  <a:srgbClr val="FFFFFF"/>
                </a:solidFill>
                <a:latin typeface="Open Sans"/>
                <a:ea typeface="Open Sans Italics"/>
                <a:cs typeface="Open Sans Italics"/>
                <a:sym typeface="Open Sans Italics"/>
              </a:rPr>
              <a:t>) </a:t>
            </a:r>
            <a:endParaRPr lang="en-US" sz="2250" i="1">
              <a:solidFill>
                <a:srgbClr val="FFFFFF"/>
              </a:solidFill>
              <a:latin typeface="Open Sans"/>
              <a:ea typeface="Open Sans Italics"/>
              <a:cs typeface="Open Sans Italics"/>
            </a:endParaRPr>
          </a:p>
          <a:p>
            <a:pPr algn="l">
              <a:lnSpc>
                <a:spcPts val="3197"/>
              </a:lnSpc>
            </a:pPr>
            <a:r>
              <a:rPr lang="it-IT" sz="2250">
                <a:solidFill>
                  <a:srgbClr val="FFFFFF"/>
                </a:solidFill>
                <a:latin typeface="Open Sans"/>
                <a:ea typeface="Open Sans"/>
                <a:cs typeface="Open Sans"/>
              </a:rPr>
              <a:t>La giornata di laboratorio rappresenta il momento conclusivo del corso e si concentra sull’apprendimento esperienziale e la costruzione di una visione condivisa sul futuro delle CER verso la neutralità carbonica. Nella tavola rotonda iniziale, diversi rappresentanti di CER attive nel territorio regionale/nazionale si confronteranno sulle sfide, soluzioni e i risultati raggiunti a livello locale.</a:t>
            </a:r>
            <a:endParaRPr lang="en-US" sz="2250">
              <a:solidFill>
                <a:srgbClr val="FFFFFF"/>
              </a:solidFill>
              <a:latin typeface="Open Sans"/>
              <a:ea typeface="Open Sans"/>
              <a:cs typeface="Open Sans"/>
              <a:sym typeface="Open Sans Italics"/>
            </a:endParaRPr>
          </a:p>
        </p:txBody>
      </p:sp>
      <p:sp>
        <p:nvSpPr>
          <p:cNvPr id="7" name="TextBox 6">
            <a:extLst>
              <a:ext uri="{FF2B5EF4-FFF2-40B4-BE49-F238E27FC236}">
                <a16:creationId xmlns:a16="http://schemas.microsoft.com/office/drawing/2014/main" id="{E64923D8-3818-A2B0-C945-15565A27723F}"/>
              </a:ext>
            </a:extLst>
          </p:cNvPr>
          <p:cNvSpPr txBox="1"/>
          <p:nvPr/>
        </p:nvSpPr>
        <p:spPr>
          <a:xfrm>
            <a:off x="10287000" y="329048"/>
            <a:ext cx="8430194" cy="790193"/>
          </a:xfrm>
          <a:prstGeom prst="rect">
            <a:avLst/>
          </a:prstGeom>
        </p:spPr>
        <p:txBody>
          <a:bodyPr lIns="0" tIns="0" rIns="0" bIns="0" rtlCol="0" anchor="t">
            <a:spAutoFit/>
          </a:bodyPr>
          <a:lstStyle/>
          <a:p>
            <a:pPr algn="l">
              <a:lnSpc>
                <a:spcPts val="6047"/>
              </a:lnSpc>
            </a:pPr>
            <a:r>
              <a:rPr lang="en-US" sz="5599" b="1" err="1">
                <a:solidFill>
                  <a:srgbClr val="265D9B"/>
                </a:solidFill>
                <a:latin typeface="Open Sans Bold"/>
                <a:ea typeface="Open Sans Bold"/>
                <a:cs typeface="Open Sans Bold"/>
                <a:sym typeface="Open Sans Bold"/>
              </a:rPr>
              <a:t>Panoramica</a:t>
            </a:r>
            <a:r>
              <a:rPr lang="en-US" sz="5599" b="1">
                <a:solidFill>
                  <a:srgbClr val="265D9B"/>
                </a:solidFill>
                <a:latin typeface="Open Sans Bold"/>
                <a:ea typeface="Open Sans Bold"/>
                <a:cs typeface="Open Sans Bold"/>
                <a:sym typeface="Open Sans Bold"/>
              </a:rPr>
              <a:t> del </a:t>
            </a:r>
            <a:r>
              <a:rPr lang="en-US" sz="5599" b="1" err="1">
                <a:solidFill>
                  <a:srgbClr val="265D9B"/>
                </a:solidFill>
                <a:latin typeface="Open Sans Bold"/>
                <a:ea typeface="Open Sans Bold"/>
                <a:cs typeface="Open Sans Bold"/>
                <a:sym typeface="Open Sans Bold"/>
              </a:rPr>
              <a:t>corso</a:t>
            </a:r>
            <a:endParaRPr lang="en-US" sz="5599" b="1">
              <a:solidFill>
                <a:srgbClr val="265D9B"/>
              </a:solidFill>
              <a:latin typeface="Open Sans Bold"/>
              <a:ea typeface="Open Sans Bold"/>
              <a:cs typeface="Open Sans Bold"/>
              <a:sym typeface="Open Sans Bold"/>
            </a:endParaRPr>
          </a:p>
        </p:txBody>
      </p:sp>
      <p:sp>
        <p:nvSpPr>
          <p:cNvPr id="8" name="Freeform 2">
            <a:extLst>
              <a:ext uri="{FF2B5EF4-FFF2-40B4-BE49-F238E27FC236}">
                <a16:creationId xmlns:a16="http://schemas.microsoft.com/office/drawing/2014/main" id="{58CE2F02-AD63-BD49-9DB6-9FF8EEB82E7D}"/>
              </a:ext>
            </a:extLst>
          </p:cNvPr>
          <p:cNvSpPr/>
          <p:nvPr/>
        </p:nvSpPr>
        <p:spPr>
          <a:xfrm>
            <a:off x="0" y="-261952"/>
            <a:ext cx="5565913" cy="1786283"/>
          </a:xfrm>
          <a:custGeom>
            <a:avLst/>
            <a:gdLst/>
            <a:ahLst/>
            <a:cxnLst/>
            <a:rect l="l" t="t" r="r" b="b"/>
            <a:pathLst>
              <a:path w="5565913" h="1786283">
                <a:moveTo>
                  <a:pt x="0" y="0"/>
                </a:moveTo>
                <a:lnTo>
                  <a:pt x="5565913" y="0"/>
                </a:lnTo>
                <a:lnTo>
                  <a:pt x="5565913" y="1786283"/>
                </a:lnTo>
                <a:lnTo>
                  <a:pt x="0" y="1786283"/>
                </a:lnTo>
                <a:lnTo>
                  <a:pt x="0" y="0"/>
                </a:lnTo>
                <a:close/>
              </a:path>
            </a:pathLst>
          </a:custGeom>
          <a:blipFill>
            <a:blip r:embed="rId3"/>
            <a:stretch>
              <a:fillRect r="-206094" b="-436134"/>
            </a:stretch>
          </a:blipFill>
        </p:spPr>
        <p:txBody>
          <a:bodyPr/>
          <a:lstStyle/>
          <a:p>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15F3FCF-6DDB-CD71-E160-16A1819C12D2}"/>
              </a:ext>
            </a:extLst>
          </p:cNvPr>
          <p:cNvSpPr txBox="1"/>
          <p:nvPr/>
        </p:nvSpPr>
        <p:spPr>
          <a:xfrm>
            <a:off x="5565913" y="176229"/>
            <a:ext cx="11975327" cy="1013675"/>
          </a:xfrm>
          <a:prstGeom prst="rect">
            <a:avLst/>
          </a:prstGeom>
          <a:noFill/>
        </p:spPr>
        <p:txBody>
          <a:bodyPr wrap="square" rtlCol="0">
            <a:spAutoFit/>
          </a:bodyPr>
          <a:lstStyle/>
          <a:p>
            <a:r>
              <a:rPr lang="it-IT" sz="5987" b="1" dirty="0">
                <a:solidFill>
                  <a:srgbClr val="0070C0"/>
                </a:solidFill>
                <a:latin typeface="Open Sans Bold"/>
                <a:ea typeface="Open Sans Bold"/>
                <a:cs typeface="Open Sans Bold"/>
              </a:rPr>
              <a:t>Posti disponibili </a:t>
            </a:r>
            <a:r>
              <a:rPr lang="it-IT" sz="5987" b="1">
                <a:solidFill>
                  <a:srgbClr val="0070C0"/>
                </a:solidFill>
                <a:latin typeface="Open Sans Bold"/>
                <a:ea typeface="Open Sans Bold"/>
                <a:cs typeface="Open Sans Bold"/>
              </a:rPr>
              <a:t>e requisiti</a:t>
            </a:r>
            <a:endParaRPr lang="it-IT" sz="5987" b="1" dirty="0">
              <a:solidFill>
                <a:srgbClr val="0070C0"/>
              </a:solidFill>
              <a:latin typeface="Open Sans Bold"/>
              <a:ea typeface="Open Sans Bold"/>
              <a:cs typeface="Open Sans Bold"/>
            </a:endParaRPr>
          </a:p>
        </p:txBody>
      </p:sp>
      <p:sp>
        <p:nvSpPr>
          <p:cNvPr id="5" name="CasellaDiTesto 4">
            <a:extLst>
              <a:ext uri="{FF2B5EF4-FFF2-40B4-BE49-F238E27FC236}">
                <a16:creationId xmlns:a16="http://schemas.microsoft.com/office/drawing/2014/main" id="{463A8C37-C8C7-6C1D-BB15-DFA090339CAC}"/>
              </a:ext>
            </a:extLst>
          </p:cNvPr>
          <p:cNvSpPr txBox="1"/>
          <p:nvPr/>
        </p:nvSpPr>
        <p:spPr>
          <a:xfrm>
            <a:off x="725793" y="2771045"/>
            <a:ext cx="8418207" cy="5755422"/>
          </a:xfrm>
          <a:prstGeom prst="rect">
            <a:avLst/>
          </a:prstGeom>
          <a:noFill/>
        </p:spPr>
        <p:txBody>
          <a:bodyPr wrap="square" lIns="91440" tIns="45720" rIns="91440" bIns="45720" anchor="t">
            <a:spAutoFit/>
          </a:bodyPr>
          <a:lstStyle/>
          <a:p>
            <a:endParaRPr lang="it-IT"/>
          </a:p>
          <a:p>
            <a:pPr>
              <a:tabLst>
                <a:tab pos="1028700" algn="l"/>
              </a:tabLst>
            </a:pPr>
            <a:r>
              <a:rPr lang="it-IT" sz="2800" b="1">
                <a:latin typeface="Open Sans"/>
                <a:ea typeface="Open Sans"/>
                <a:cs typeface="Open Sans"/>
              </a:rPr>
              <a:t>Partecipazione in presenza (30 posti totali)</a:t>
            </a:r>
            <a:endParaRPr lang="it-IT" sz="2800">
              <a:solidFill>
                <a:srgbClr val="3D76B5"/>
              </a:solidFill>
              <a:latin typeface="Open Sans"/>
              <a:ea typeface="Open Sans"/>
              <a:cs typeface="Open Sans"/>
            </a:endParaRPr>
          </a:p>
          <a:p>
            <a:pPr>
              <a:tabLst>
                <a:tab pos="1028700" algn="l"/>
              </a:tabLst>
            </a:pPr>
            <a:endParaRPr lang="it-IT" sz="2800">
              <a:solidFill>
                <a:srgbClr val="3D76B5"/>
              </a:solidFill>
              <a:latin typeface="Open Sans"/>
              <a:ea typeface="Open Sans SemiBold"/>
              <a:cs typeface="Open Sans SemiBold"/>
            </a:endParaRPr>
          </a:p>
          <a:p>
            <a:pPr marL="457200" indent="-457200">
              <a:buFont typeface="Wingdings"/>
              <a:buChar char="Ø"/>
              <a:tabLst>
                <a:tab pos="1028700" algn="l"/>
              </a:tabLst>
            </a:pPr>
            <a:r>
              <a:rPr lang="it-IT" sz="2800" b="1">
                <a:solidFill>
                  <a:srgbClr val="3D76B5"/>
                </a:solidFill>
                <a:latin typeface="Open Sans"/>
                <a:ea typeface="Open Sans SemiBold"/>
                <a:cs typeface="Open Sans SemiBold"/>
              </a:rPr>
              <a:t>80% </a:t>
            </a:r>
            <a:endParaRPr lang="it-IT">
              <a:ea typeface="Calibri"/>
              <a:cs typeface="Calibri"/>
            </a:endParaRPr>
          </a:p>
          <a:p>
            <a:pPr marL="1657350" lvl="3" indent="-285750">
              <a:buFont typeface="Arial" panose="020B0604020202020204" pitchFamily="34" charset="0"/>
              <a:buChar char="•"/>
            </a:pPr>
            <a:r>
              <a:rPr lang="it-IT" sz="2400">
                <a:latin typeface="Open Sans"/>
                <a:ea typeface="Open Sans"/>
                <a:cs typeface="Open Sans"/>
              </a:rPr>
              <a:t>Cittadini e cittadine</a:t>
            </a:r>
          </a:p>
          <a:p>
            <a:pPr marL="1657350" lvl="3" indent="-285750">
              <a:buFont typeface="Arial" panose="020B0604020202020204" pitchFamily="34" charset="0"/>
              <a:buChar char="•"/>
            </a:pPr>
            <a:r>
              <a:rPr lang="it-IT" sz="2400">
                <a:latin typeface="Open Sans"/>
                <a:ea typeface="Open Sans"/>
                <a:cs typeface="Open Sans"/>
              </a:rPr>
              <a:t>Dipendenti della Pubblica Amministrazione</a:t>
            </a:r>
          </a:p>
          <a:p>
            <a:pPr marL="1657350" lvl="3" indent="-285750">
              <a:buFont typeface="Arial" panose="020B0604020202020204" pitchFamily="34" charset="0"/>
              <a:buChar char="•"/>
            </a:pPr>
            <a:r>
              <a:rPr lang="it-IT" sz="2400">
                <a:latin typeface="Open Sans"/>
                <a:ea typeface="Open Sans"/>
                <a:cs typeface="Open Sans"/>
              </a:rPr>
              <a:t>Associazioni no-profit</a:t>
            </a:r>
          </a:p>
          <a:p>
            <a:pPr lvl="3"/>
            <a:endParaRPr lang="it-IT" sz="2400">
              <a:solidFill>
                <a:srgbClr val="000000"/>
              </a:solidFill>
              <a:latin typeface="Open Sans"/>
              <a:ea typeface="Open Sans"/>
              <a:cs typeface="Open Sans"/>
            </a:endParaRPr>
          </a:p>
          <a:p>
            <a:pPr marL="457200" indent="-457200">
              <a:buFont typeface="Wingdings"/>
              <a:buChar char="Ø"/>
            </a:pPr>
            <a:r>
              <a:rPr lang="it-IT" sz="2800" b="1">
                <a:solidFill>
                  <a:srgbClr val="3D76B5"/>
                </a:solidFill>
                <a:latin typeface="Open Sans"/>
                <a:ea typeface="Open Sans SemiBold"/>
                <a:cs typeface="Open Sans SemiBold"/>
              </a:rPr>
              <a:t>20% </a:t>
            </a:r>
            <a:endParaRPr lang="it-IT">
              <a:ea typeface="Calibri"/>
              <a:cs typeface="Calibri"/>
            </a:endParaRPr>
          </a:p>
          <a:p>
            <a:pPr marL="1714500" lvl="3" indent="-342900">
              <a:buFont typeface="Arial" panose="020B0604020202020204" pitchFamily="34" charset="0"/>
              <a:buChar char="•"/>
              <a:tabLst>
                <a:tab pos="1028700" algn="l"/>
              </a:tabLst>
            </a:pPr>
            <a:r>
              <a:rPr lang="it-IT" sz="2400">
                <a:latin typeface="Open Sans"/>
                <a:ea typeface="Open Sans"/>
                <a:cs typeface="Open Sans"/>
              </a:rPr>
              <a:t>PMI già parte o interessate a entrare in una CER</a:t>
            </a:r>
            <a:br>
              <a:rPr lang="it-IT" sz="2400">
                <a:latin typeface="Open Sans"/>
                <a:ea typeface="Open Sans"/>
                <a:cs typeface="Open Sans"/>
              </a:rPr>
            </a:br>
            <a:endParaRPr lang="it-IT" sz="2400">
              <a:latin typeface="Open Sans"/>
              <a:ea typeface="Open Sans"/>
              <a:cs typeface="Open Sans"/>
            </a:endParaRPr>
          </a:p>
          <a:p>
            <a:pPr>
              <a:tabLst>
                <a:tab pos="1028700" algn="l"/>
              </a:tabLst>
            </a:pPr>
            <a:endParaRPr lang="it-IT" sz="2800" b="1">
              <a:solidFill>
                <a:schemeClr val="bg1"/>
              </a:solidFill>
              <a:latin typeface="Open Sans"/>
              <a:ea typeface="Open Sans"/>
              <a:cs typeface="Open Sans"/>
            </a:endParaRPr>
          </a:p>
          <a:p>
            <a:pPr>
              <a:tabLst>
                <a:tab pos="1028700" algn="l"/>
              </a:tabLst>
            </a:pPr>
            <a:endParaRPr lang="it-IT" sz="2400"/>
          </a:p>
          <a:p>
            <a:endParaRPr lang="it-IT"/>
          </a:p>
        </p:txBody>
      </p:sp>
      <p:sp>
        <p:nvSpPr>
          <p:cNvPr id="6" name="CasellaDiTesto 5">
            <a:extLst>
              <a:ext uri="{FF2B5EF4-FFF2-40B4-BE49-F238E27FC236}">
                <a16:creationId xmlns:a16="http://schemas.microsoft.com/office/drawing/2014/main" id="{9EAF7104-9DFD-B6E7-BE76-30493D47553B}"/>
              </a:ext>
            </a:extLst>
          </p:cNvPr>
          <p:cNvSpPr txBox="1"/>
          <p:nvPr/>
        </p:nvSpPr>
        <p:spPr>
          <a:xfrm>
            <a:off x="9843417" y="2232660"/>
            <a:ext cx="7697823" cy="8140690"/>
          </a:xfrm>
          <a:prstGeom prst="rect">
            <a:avLst/>
          </a:prstGeom>
          <a:noFill/>
        </p:spPr>
        <p:txBody>
          <a:bodyPr wrap="square" lIns="91440" tIns="45720" rIns="91440" bIns="45720" rtlCol="0" anchor="t">
            <a:spAutoFit/>
          </a:bodyPr>
          <a:lstStyle/>
          <a:p>
            <a:endParaRPr lang="it-IT" sz="2800" b="1">
              <a:latin typeface="Open Sans"/>
              <a:ea typeface="Open Sans"/>
              <a:cs typeface="Open Sans"/>
            </a:endParaRPr>
          </a:p>
          <a:p>
            <a:endParaRPr lang="it-IT" sz="2800" b="1">
              <a:latin typeface="Open Sans"/>
              <a:ea typeface="Open Sans"/>
              <a:cs typeface="Open Sans"/>
            </a:endParaRPr>
          </a:p>
          <a:p>
            <a:r>
              <a:rPr lang="it-IT" sz="2800" b="1">
                <a:latin typeface="Open Sans"/>
                <a:ea typeface="Open Sans"/>
                <a:cs typeface="Open Sans"/>
              </a:rPr>
              <a:t>Requisiti minimi:</a:t>
            </a:r>
            <a:endParaRPr lang="it-IT"/>
          </a:p>
          <a:p>
            <a:pPr marL="1200150" lvl="2" indent="-285750">
              <a:lnSpc>
                <a:spcPct val="150000"/>
              </a:lnSpc>
              <a:buFont typeface="Arial" panose="020B0604020202020204" pitchFamily="34" charset="0"/>
              <a:buChar char="•"/>
            </a:pPr>
            <a:r>
              <a:rPr lang="it-IT" sz="2400">
                <a:latin typeface="Open Sans"/>
                <a:ea typeface="Open Sans"/>
                <a:cs typeface="Open Sans"/>
              </a:rPr>
              <a:t>Diploma di scuola secondaria superiore</a:t>
            </a:r>
          </a:p>
          <a:p>
            <a:pPr marL="1200150" lvl="2" indent="-285750">
              <a:lnSpc>
                <a:spcPct val="150000"/>
              </a:lnSpc>
              <a:buFont typeface="Arial" panose="020B0604020202020204" pitchFamily="34" charset="0"/>
              <a:buChar char="•"/>
            </a:pPr>
            <a:r>
              <a:rPr lang="it-IT" sz="2400">
                <a:latin typeface="Open Sans"/>
                <a:ea typeface="Open Sans"/>
                <a:cs typeface="Open Sans"/>
              </a:rPr>
              <a:t>Compilazione del modulo di iscrizione</a:t>
            </a:r>
          </a:p>
          <a:p>
            <a:pPr marL="1200150" lvl="2" indent="-285750">
              <a:lnSpc>
                <a:spcPct val="150000"/>
              </a:lnSpc>
              <a:buFont typeface="Arial" panose="020B0604020202020204" pitchFamily="34" charset="0"/>
              <a:buChar char="•"/>
            </a:pPr>
            <a:r>
              <a:rPr lang="it-IT" sz="2400">
                <a:latin typeface="Open Sans"/>
                <a:ea typeface="Open Sans"/>
                <a:cs typeface="Open Sans"/>
              </a:rPr>
              <a:t>Conoscenze base sulle CER</a:t>
            </a:r>
          </a:p>
          <a:p>
            <a:endParaRPr lang="it-IT" sz="2700" b="1">
              <a:solidFill>
                <a:srgbClr val="3D76B5"/>
              </a:solidFill>
              <a:latin typeface="Open Sans"/>
              <a:ea typeface="Open Sans SemiBold" pitchFamily="2" charset="0"/>
              <a:cs typeface="Open Sans SemiBold" pitchFamily="2" charset="0"/>
            </a:endParaRPr>
          </a:p>
          <a:p>
            <a:pPr>
              <a:tabLst>
                <a:tab pos="1028700" algn="l"/>
              </a:tabLst>
            </a:pPr>
            <a:r>
              <a:rPr lang="it-IT" sz="2800" b="1">
                <a:latin typeface="Open Sans"/>
                <a:ea typeface="Open Sans"/>
                <a:cs typeface="Open Sans"/>
              </a:rPr>
              <a:t>Priorità d’accesso:</a:t>
            </a:r>
          </a:p>
          <a:p>
            <a:pPr marL="1200150" lvl="2" indent="-285750">
              <a:lnSpc>
                <a:spcPct val="150000"/>
              </a:lnSpc>
              <a:buFont typeface="Arial" panose="020B0604020202020204" pitchFamily="34" charset="0"/>
              <a:buChar char="•"/>
              <a:tabLst>
                <a:tab pos="1028700" algn="l"/>
              </a:tabLst>
            </a:pPr>
            <a:r>
              <a:rPr lang="it-IT" sz="2400">
                <a:latin typeface="Open Sans"/>
                <a:ea typeface="Open Sans"/>
                <a:cs typeface="Open Sans"/>
              </a:rPr>
              <a:t>Persone che operano o intendono operare nel territorio della Provincia di Parma</a:t>
            </a:r>
          </a:p>
          <a:p>
            <a:pPr lvl="2">
              <a:tabLst>
                <a:tab pos="1028700" algn="l"/>
              </a:tabLst>
            </a:pPr>
            <a:endParaRPr lang="it-IT" sz="2400">
              <a:latin typeface="Open Sans"/>
              <a:ea typeface="Open Sans"/>
              <a:cs typeface="Open Sans"/>
            </a:endParaRPr>
          </a:p>
          <a:p>
            <a:endParaRPr lang="it-IT" b="1"/>
          </a:p>
          <a:p>
            <a:pPr lvl="2"/>
            <a:endParaRPr lang="it-IT" sz="2400"/>
          </a:p>
          <a:p>
            <a:pPr lvl="2"/>
            <a:endParaRPr lang="it-IT" sz="2400"/>
          </a:p>
          <a:p>
            <a:pPr lvl="2"/>
            <a:endParaRPr lang="it-IT" sz="2400"/>
          </a:p>
          <a:p>
            <a:pPr lvl="2"/>
            <a:endParaRPr lang="it-IT" sz="2400"/>
          </a:p>
          <a:p>
            <a:pPr lvl="2"/>
            <a:endParaRPr lang="it-IT" sz="2400"/>
          </a:p>
          <a:p>
            <a:pPr lvl="2"/>
            <a:endParaRPr lang="it-IT" sz="2400"/>
          </a:p>
          <a:p>
            <a:endParaRPr lang="it-IT"/>
          </a:p>
        </p:txBody>
      </p:sp>
      <p:sp>
        <p:nvSpPr>
          <p:cNvPr id="7" name="Freeform 2">
            <a:extLst>
              <a:ext uri="{FF2B5EF4-FFF2-40B4-BE49-F238E27FC236}">
                <a16:creationId xmlns:a16="http://schemas.microsoft.com/office/drawing/2014/main" id="{6D27AAC5-48D5-3905-67F4-BD2560326A9C}"/>
              </a:ext>
            </a:extLst>
          </p:cNvPr>
          <p:cNvSpPr/>
          <p:nvPr/>
        </p:nvSpPr>
        <p:spPr>
          <a:xfrm>
            <a:off x="0" y="-261952"/>
            <a:ext cx="5565913" cy="1786283"/>
          </a:xfrm>
          <a:custGeom>
            <a:avLst/>
            <a:gdLst/>
            <a:ahLst/>
            <a:cxnLst/>
            <a:rect l="l" t="t" r="r" b="b"/>
            <a:pathLst>
              <a:path w="5565913" h="1786283">
                <a:moveTo>
                  <a:pt x="0" y="0"/>
                </a:moveTo>
                <a:lnTo>
                  <a:pt x="5565913" y="0"/>
                </a:lnTo>
                <a:lnTo>
                  <a:pt x="5565913" y="1786283"/>
                </a:lnTo>
                <a:lnTo>
                  <a:pt x="0" y="1786283"/>
                </a:lnTo>
                <a:lnTo>
                  <a:pt x="0" y="0"/>
                </a:lnTo>
                <a:close/>
              </a:path>
            </a:pathLst>
          </a:custGeom>
          <a:blipFill>
            <a:blip r:embed="rId2"/>
            <a:stretch>
              <a:fillRect r="-206094" b="-436134"/>
            </a:stretch>
          </a:blipFill>
        </p:spPr>
        <p:txBody>
          <a:bodyPr/>
          <a:lstStyle/>
          <a:p>
            <a:endParaRPr lang="it-IT"/>
          </a:p>
        </p:txBody>
      </p:sp>
      <p:sp>
        <p:nvSpPr>
          <p:cNvPr id="8" name="TextBox 8">
            <a:extLst>
              <a:ext uri="{FF2B5EF4-FFF2-40B4-BE49-F238E27FC236}">
                <a16:creationId xmlns:a16="http://schemas.microsoft.com/office/drawing/2014/main" id="{2592D46E-5246-211F-B4F0-D5DAB71F0175}"/>
              </a:ext>
            </a:extLst>
          </p:cNvPr>
          <p:cNvSpPr txBox="1"/>
          <p:nvPr/>
        </p:nvSpPr>
        <p:spPr>
          <a:xfrm>
            <a:off x="324025" y="9773182"/>
            <a:ext cx="3374734" cy="323850"/>
          </a:xfrm>
          <a:prstGeom prst="rect">
            <a:avLst/>
          </a:prstGeom>
        </p:spPr>
        <p:txBody>
          <a:bodyPr lIns="0" tIns="0" rIns="0" bIns="0" rtlCol="0" anchor="t">
            <a:spAutoFit/>
          </a:bodyPr>
          <a:lstStyle/>
          <a:p>
            <a:pPr algn="l">
              <a:lnSpc>
                <a:spcPts val="2520"/>
              </a:lnSpc>
            </a:pPr>
            <a:r>
              <a:rPr lang="en-US" sz="2100" b="1">
                <a:solidFill>
                  <a:schemeClr val="bg1"/>
                </a:solidFill>
                <a:latin typeface="Aptos Bold"/>
                <a:ea typeface="Aptos Bold"/>
                <a:cs typeface="Aptos Bold"/>
                <a:sym typeface="Aptos Bold"/>
              </a:rPr>
              <a:t>PLAN4CER</a:t>
            </a:r>
          </a:p>
        </p:txBody>
      </p:sp>
    </p:spTree>
    <p:extLst>
      <p:ext uri="{BB962C8B-B14F-4D97-AF65-F5344CB8AC3E}">
        <p14:creationId xmlns:p14="http://schemas.microsoft.com/office/powerpoint/2010/main" val="1308333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st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lan4Cet 20230915" id="{505570ED-CFDA-D340-9FA4-BB10C04476FE}" vid="{DE14E88E-E56E-8B40-9B6F-5F65CF740B3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461926d-3e8b-4b84-91da-44c1d27c290a">
      <Terms xmlns="http://schemas.microsoft.com/office/infopath/2007/PartnerControls"/>
    </lcf76f155ced4ddcb4097134ff3c332f>
    <TaxCatchAll xmlns="9b2bea1d-9c72-4e54-9add-b843fcf73dc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1D3D987BDE18F444978A964783C49152" ma:contentTypeVersion="13" ma:contentTypeDescription="Creare un nuovo documento." ma:contentTypeScope="" ma:versionID="1c60a8199b432c94c7734d9ac62581d7">
  <xsd:schema xmlns:xsd="http://www.w3.org/2001/XMLSchema" xmlns:xs="http://www.w3.org/2001/XMLSchema" xmlns:p="http://schemas.microsoft.com/office/2006/metadata/properties" xmlns:ns2="c461926d-3e8b-4b84-91da-44c1d27c290a" xmlns:ns3="9b2bea1d-9c72-4e54-9add-b843fcf73dce" targetNamespace="http://schemas.microsoft.com/office/2006/metadata/properties" ma:root="true" ma:fieldsID="43ad931517758563796f967d37870d30" ns2:_="" ns3:_="">
    <xsd:import namespace="c461926d-3e8b-4b84-91da-44c1d27c290a"/>
    <xsd:import namespace="9b2bea1d-9c72-4e54-9add-b843fcf73dc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1926d-3e8b-4b84-91da-44c1d27c290a"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Tag immagine" ma:readOnly="false" ma:fieldId="{5cf76f15-5ced-4ddc-b409-7134ff3c332f}" ma:taxonomyMulti="true" ma:sspId="5a99585f-6b35-4844-8e04-c6079460ee7c"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2bea1d-9c72-4e54-9add-b843fcf73dc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4fdebdc-362d-4441-b0b7-63373542fc4e}" ma:internalName="TaxCatchAll" ma:showField="CatchAllData" ma:web="9b2bea1d-9c72-4e54-9add-b843fcf73d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1C537A-64AD-4863-83B5-9CEF8864CC56}">
  <ds:schemaRefs>
    <ds:schemaRef ds:uri="http://schemas.microsoft.com/sharepoint/v3/contenttype/forms"/>
  </ds:schemaRefs>
</ds:datastoreItem>
</file>

<file path=customXml/itemProps2.xml><?xml version="1.0" encoding="utf-8"?>
<ds:datastoreItem xmlns:ds="http://schemas.openxmlformats.org/officeDocument/2006/customXml" ds:itemID="{9072C719-55EE-40A1-9F23-34A0A297D6E8}">
  <ds:schemaRefs>
    <ds:schemaRef ds:uri="9b2bea1d-9c72-4e54-9add-b843fcf73dce"/>
    <ds:schemaRef ds:uri="c461926d-3e8b-4b84-91da-44c1d27c290a"/>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BBCCD47-5EA5-4B11-9AB9-9E98ADEC3779}">
  <ds:schemaRefs>
    <ds:schemaRef ds:uri="9b2bea1d-9c72-4e54-9add-b843fcf73dce"/>
    <ds:schemaRef ds:uri="c461926d-3e8b-4b84-91da-44c1d27c29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2351</Words>
  <Application>Microsoft Office PowerPoint</Application>
  <PresentationFormat>Personalizzato</PresentationFormat>
  <Paragraphs>188</Paragraphs>
  <Slides>11</Slides>
  <Notes>4</Notes>
  <HiddenSlides>0</HiddenSlides>
  <MMClips>0</MMClips>
  <ScaleCrop>false</ScaleCrop>
  <HeadingPairs>
    <vt:vector size="6" baseType="variant">
      <vt:variant>
        <vt:lpstr>Caratteri utilizzati</vt:lpstr>
      </vt:variant>
      <vt:variant>
        <vt:i4>10</vt:i4>
      </vt:variant>
      <vt:variant>
        <vt:lpstr>Tema</vt:lpstr>
      </vt:variant>
      <vt:variant>
        <vt:i4>2</vt:i4>
      </vt:variant>
      <vt:variant>
        <vt:lpstr>Titoli diapositive</vt:lpstr>
      </vt:variant>
      <vt:variant>
        <vt:i4>11</vt:i4>
      </vt:variant>
    </vt:vector>
  </HeadingPairs>
  <TitlesOfParts>
    <vt:vector size="23" baseType="lpstr">
      <vt:lpstr>Calibri (MS) Bold</vt:lpstr>
      <vt:lpstr>Open Sans Bold</vt:lpstr>
      <vt:lpstr>Wingdings</vt:lpstr>
      <vt:lpstr>Aptos Bold</vt:lpstr>
      <vt:lpstr>Roboto</vt:lpstr>
      <vt:lpstr>Calibri (MS)</vt:lpstr>
      <vt:lpstr>Times New Roman</vt:lpstr>
      <vt:lpstr>Arial</vt:lpstr>
      <vt:lpstr>Open Sans</vt:lpstr>
      <vt:lpstr>Calibri</vt:lpstr>
      <vt:lpstr>Office Theme</vt:lpstr>
      <vt:lpstr>Last page</vt:lpstr>
      <vt:lpstr>Il corso di formazione Plan4CER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PLAN4CET_presentazione Corso + Bando pnrr Comunità energetiche rinnovabili .pptx</dc:title>
  <cp:lastModifiedBy>Sara Picone</cp:lastModifiedBy>
  <cp:revision>1</cp:revision>
  <dcterms:created xsi:type="dcterms:W3CDTF">2006-08-16T00:00:00Z</dcterms:created>
  <dcterms:modified xsi:type="dcterms:W3CDTF">2025-06-17T14:32:27Z</dcterms:modified>
  <dc:identifier>DAGp2z7fAR4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0x0101001D3D987BDE18F444978A964783C49152</vt:lpwstr>
  </property>
  <property fmtid="{D5CDD505-2E9C-101B-9397-08002B2CF9AE}" pid="3" name="MediaServiceImageTags">
    <vt:lpwstr/>
  </property>
</Properties>
</file>